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79"/>
  </p:notesMasterIdLst>
  <p:handoutMasterIdLst>
    <p:handoutMasterId r:id="rId80"/>
  </p:handoutMasterIdLst>
  <p:sldIdLst>
    <p:sldId id="331" r:id="rId4"/>
    <p:sldId id="306" r:id="rId5"/>
    <p:sldId id="299" r:id="rId6"/>
    <p:sldId id="311" r:id="rId7"/>
    <p:sldId id="309" r:id="rId8"/>
    <p:sldId id="332" r:id="rId9"/>
    <p:sldId id="267" r:id="rId10"/>
    <p:sldId id="342" r:id="rId11"/>
    <p:sldId id="361" r:id="rId12"/>
    <p:sldId id="364" r:id="rId13"/>
    <p:sldId id="366" r:id="rId14"/>
    <p:sldId id="365" r:id="rId15"/>
    <p:sldId id="367" r:id="rId16"/>
    <p:sldId id="368" r:id="rId17"/>
    <p:sldId id="369" r:id="rId18"/>
    <p:sldId id="370" r:id="rId19"/>
    <p:sldId id="371" r:id="rId20"/>
    <p:sldId id="372" r:id="rId21"/>
    <p:sldId id="373" r:id="rId22"/>
    <p:sldId id="374" r:id="rId23"/>
    <p:sldId id="375" r:id="rId24"/>
    <p:sldId id="333" r:id="rId25"/>
    <p:sldId id="360" r:id="rId26"/>
    <p:sldId id="357" r:id="rId27"/>
    <p:sldId id="300" r:id="rId28"/>
    <p:sldId id="344" r:id="rId29"/>
    <p:sldId id="293" r:id="rId30"/>
    <p:sldId id="339" r:id="rId31"/>
    <p:sldId id="316" r:id="rId32"/>
    <p:sldId id="350" r:id="rId33"/>
    <p:sldId id="346" r:id="rId34"/>
    <p:sldId id="351" r:id="rId35"/>
    <p:sldId id="349" r:id="rId36"/>
    <p:sldId id="348" r:id="rId37"/>
    <p:sldId id="347" r:id="rId38"/>
    <p:sldId id="355" r:id="rId39"/>
    <p:sldId id="356" r:id="rId40"/>
    <p:sldId id="352" r:id="rId41"/>
    <p:sldId id="353" r:id="rId42"/>
    <p:sldId id="354" r:id="rId43"/>
    <p:sldId id="358" r:id="rId44"/>
    <p:sldId id="359" r:id="rId45"/>
    <p:sldId id="313" r:id="rId46"/>
    <p:sldId id="320" r:id="rId47"/>
    <p:sldId id="343" r:id="rId48"/>
    <p:sldId id="362" r:id="rId49"/>
    <p:sldId id="376" r:id="rId50"/>
    <p:sldId id="377" r:id="rId51"/>
    <p:sldId id="345" r:id="rId52"/>
    <p:sldId id="378" r:id="rId53"/>
    <p:sldId id="379" r:id="rId54"/>
    <p:sldId id="383" r:id="rId55"/>
    <p:sldId id="384" r:id="rId56"/>
    <p:sldId id="385" r:id="rId57"/>
    <p:sldId id="381" r:id="rId58"/>
    <p:sldId id="382" r:id="rId59"/>
    <p:sldId id="386" r:id="rId60"/>
    <p:sldId id="334" r:id="rId61"/>
    <p:sldId id="363" r:id="rId62"/>
    <p:sldId id="387" r:id="rId63"/>
    <p:sldId id="335" r:id="rId64"/>
    <p:sldId id="388" r:id="rId65"/>
    <p:sldId id="338" r:id="rId66"/>
    <p:sldId id="340" r:id="rId67"/>
    <p:sldId id="389" r:id="rId68"/>
    <p:sldId id="390" r:id="rId69"/>
    <p:sldId id="391" r:id="rId70"/>
    <p:sldId id="392" r:id="rId71"/>
    <p:sldId id="393" r:id="rId72"/>
    <p:sldId id="394" r:id="rId73"/>
    <p:sldId id="395" r:id="rId74"/>
    <p:sldId id="396" r:id="rId75"/>
    <p:sldId id="337" r:id="rId76"/>
    <p:sldId id="336" r:id="rId77"/>
    <p:sldId id="301"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p15="http://schemas.microsoft.com/office/powerpoint/2012/main" userId="Allppt.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CDF9D5"/>
    <a:srgbClr val="C9FDD9"/>
    <a:srgbClr val="E913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82" autoAdjust="0"/>
    <p:restoredTop sz="96196" autoAdjust="0"/>
  </p:normalViewPr>
  <p:slideViewPr>
    <p:cSldViewPr snapToGrid="0" showGuides="1">
      <p:cViewPr varScale="1">
        <p:scale>
          <a:sx n="83" d="100"/>
          <a:sy n="83" d="100"/>
        </p:scale>
        <p:origin x="379" y="67"/>
      </p:cViewPr>
      <p:guideLst>
        <p:guide orient="horz" pos="2184"/>
        <p:guide pos="3840"/>
      </p:guideLst>
    </p:cSldViewPr>
  </p:slideViewPr>
  <p:notesTextViewPr>
    <p:cViewPr>
      <p:scale>
        <a:sx n="1" d="1"/>
        <a:sy n="1" d="1"/>
      </p:scale>
      <p:origin x="0" y="0"/>
    </p:cViewPr>
  </p:notesTextViewPr>
  <p:notesViewPr>
    <p:cSldViewPr snapToGrid="0">
      <p:cViewPr varScale="1">
        <p:scale>
          <a:sx n="66" d="100"/>
          <a:sy n="66" d="100"/>
        </p:scale>
        <p:origin x="1632"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F39EBE-5D3A-4CB7-A179-13485256242E}" type="doc">
      <dgm:prSet loTypeId="urn:microsoft.com/office/officeart/2005/8/layout/chevron1" loCatId="process" qsTypeId="urn:microsoft.com/office/officeart/2005/8/quickstyle/simple1" qsCatId="simple" csTypeId="urn:microsoft.com/office/officeart/2005/8/colors/accent1_2" csCatId="accent1" phldr="1"/>
      <dgm:spPr/>
    </dgm:pt>
    <dgm:pt modelId="{AA254DCF-561B-4532-9FF3-2913968872E4}">
      <dgm:prSet phldrT="[Text]" custT="1"/>
      <dgm:spPr>
        <a:solidFill>
          <a:schemeClr val="accent5">
            <a:lumMod val="20000"/>
            <a:lumOff val="80000"/>
          </a:schemeClr>
        </a:solidFill>
        <a:ln>
          <a:solidFill>
            <a:srgbClr val="FF0000"/>
          </a:solidFill>
        </a:ln>
      </dgm:spPr>
      <dgm:t>
        <a:bodyPr/>
        <a:lstStyle/>
        <a:p>
          <a:r>
            <a:rPr lang="en-US" sz="1600" b="0" dirty="0">
              <a:solidFill>
                <a:schemeClr val="tx1"/>
              </a:solidFill>
            </a:rPr>
            <a:t>Background study.</a:t>
          </a:r>
        </a:p>
      </dgm:t>
    </dgm:pt>
    <dgm:pt modelId="{AB5BE4E8-0B4C-4018-B44B-E497F526365B}" type="parTrans" cxnId="{BF8ADF1C-8D8F-429A-8A59-C080748DECF3}">
      <dgm:prSet/>
      <dgm:spPr/>
      <dgm:t>
        <a:bodyPr/>
        <a:lstStyle/>
        <a:p>
          <a:endParaRPr lang="en-US" sz="1800"/>
        </a:p>
      </dgm:t>
    </dgm:pt>
    <dgm:pt modelId="{C6AB4B94-FDF6-4754-9A3A-049FBF2F7F90}" type="sibTrans" cxnId="{BF8ADF1C-8D8F-429A-8A59-C080748DECF3}">
      <dgm:prSet/>
      <dgm:spPr/>
      <dgm:t>
        <a:bodyPr/>
        <a:lstStyle/>
        <a:p>
          <a:endParaRPr lang="en-US" sz="1800"/>
        </a:p>
      </dgm:t>
    </dgm:pt>
    <dgm:pt modelId="{76BC3BAB-98A0-40FB-AA8F-0C48716D868B}">
      <dgm:prSet phldrT="[Text]" custT="1"/>
      <dgm:spPr>
        <a:solidFill>
          <a:schemeClr val="accent5">
            <a:lumMod val="20000"/>
            <a:lumOff val="80000"/>
          </a:schemeClr>
        </a:solidFill>
        <a:ln>
          <a:solidFill>
            <a:srgbClr val="FF0000"/>
          </a:solidFill>
        </a:ln>
      </dgm:spPr>
      <dgm:t>
        <a:bodyPr/>
        <a:lstStyle/>
        <a:p>
          <a:r>
            <a:rPr lang="en-US" sz="1600" dirty="0">
              <a:solidFill>
                <a:schemeClr val="tx1"/>
              </a:solidFill>
            </a:rPr>
            <a:t>Data collection</a:t>
          </a:r>
          <a:r>
            <a:rPr lang="en-US" sz="1200" dirty="0"/>
            <a:t>.</a:t>
          </a:r>
        </a:p>
      </dgm:t>
    </dgm:pt>
    <dgm:pt modelId="{C568B9BC-EF3A-450B-ABFD-B271F9503CBD}" type="parTrans" cxnId="{71E7569B-C664-4DA1-8616-FEF73CF0B374}">
      <dgm:prSet/>
      <dgm:spPr/>
      <dgm:t>
        <a:bodyPr/>
        <a:lstStyle/>
        <a:p>
          <a:endParaRPr lang="en-US" sz="1800"/>
        </a:p>
      </dgm:t>
    </dgm:pt>
    <dgm:pt modelId="{5CABC03B-7EC8-4D70-A718-4E4F16E90188}" type="sibTrans" cxnId="{71E7569B-C664-4DA1-8616-FEF73CF0B374}">
      <dgm:prSet/>
      <dgm:spPr/>
      <dgm:t>
        <a:bodyPr/>
        <a:lstStyle/>
        <a:p>
          <a:endParaRPr lang="en-US" sz="1800"/>
        </a:p>
      </dgm:t>
    </dgm:pt>
    <dgm:pt modelId="{856E65BA-D0FD-4F17-8FF7-4DB3271113AD}">
      <dgm:prSet phldrT="[Text]" custT="1"/>
      <dgm:spPr>
        <a:solidFill>
          <a:schemeClr val="accent5">
            <a:lumMod val="20000"/>
            <a:lumOff val="80000"/>
          </a:schemeClr>
        </a:solidFill>
        <a:ln>
          <a:solidFill>
            <a:srgbClr val="FF0000"/>
          </a:solidFill>
        </a:ln>
      </dgm:spPr>
      <dgm:t>
        <a:bodyPr/>
        <a:lstStyle/>
        <a:p>
          <a:r>
            <a:rPr lang="en-US" sz="1600" dirty="0">
              <a:solidFill>
                <a:schemeClr val="tx1"/>
              </a:solidFill>
            </a:rPr>
            <a:t>Data Preparing</a:t>
          </a:r>
        </a:p>
      </dgm:t>
    </dgm:pt>
    <dgm:pt modelId="{C2349582-671E-444B-B7A7-E4265E09268E}" type="parTrans" cxnId="{42B44ACA-5875-44B9-B444-267E6FC84AF4}">
      <dgm:prSet/>
      <dgm:spPr/>
      <dgm:t>
        <a:bodyPr/>
        <a:lstStyle/>
        <a:p>
          <a:endParaRPr lang="en-US" sz="1800"/>
        </a:p>
      </dgm:t>
    </dgm:pt>
    <dgm:pt modelId="{446829E4-A01A-410F-8D0F-EA0A8C9E0CCF}" type="sibTrans" cxnId="{42B44ACA-5875-44B9-B444-267E6FC84AF4}">
      <dgm:prSet/>
      <dgm:spPr/>
      <dgm:t>
        <a:bodyPr/>
        <a:lstStyle/>
        <a:p>
          <a:endParaRPr lang="en-US" sz="1800"/>
        </a:p>
      </dgm:t>
    </dgm:pt>
    <dgm:pt modelId="{067FB9E2-A524-47B1-A9AA-1155BB7A2E95}">
      <dgm:prSet phldrT="[Text]" custT="1"/>
      <dgm:spPr>
        <a:solidFill>
          <a:schemeClr val="tx2">
            <a:lumMod val="20000"/>
            <a:lumOff val="80000"/>
          </a:schemeClr>
        </a:solidFill>
        <a:ln>
          <a:solidFill>
            <a:schemeClr val="accent1"/>
          </a:solidFill>
        </a:ln>
      </dgm:spPr>
      <dgm:t>
        <a:bodyPr/>
        <a:lstStyle/>
        <a:p>
          <a:r>
            <a:rPr lang="en-US" sz="1600" dirty="0">
              <a:solidFill>
                <a:schemeClr val="tx1"/>
              </a:solidFill>
            </a:rPr>
            <a:t>IoT model implementation</a:t>
          </a:r>
        </a:p>
      </dgm:t>
    </dgm:pt>
    <dgm:pt modelId="{A7A64F44-2FF0-4BAD-99F7-E69563FABF67}" type="parTrans" cxnId="{00A71A2C-218E-4AF8-8E65-05CCF88B3A1B}">
      <dgm:prSet/>
      <dgm:spPr/>
      <dgm:t>
        <a:bodyPr/>
        <a:lstStyle/>
        <a:p>
          <a:endParaRPr lang="en-US" sz="1800"/>
        </a:p>
      </dgm:t>
    </dgm:pt>
    <dgm:pt modelId="{78F079D1-5EC4-4FF3-8EB6-EBF70B384438}" type="sibTrans" cxnId="{00A71A2C-218E-4AF8-8E65-05CCF88B3A1B}">
      <dgm:prSet/>
      <dgm:spPr/>
      <dgm:t>
        <a:bodyPr/>
        <a:lstStyle/>
        <a:p>
          <a:endParaRPr lang="en-US" sz="1800"/>
        </a:p>
      </dgm:t>
    </dgm:pt>
    <dgm:pt modelId="{DCED8CEE-DE3E-4306-9ACC-2BDC656E3003}">
      <dgm:prSet phldrT="[Text]" custT="1"/>
      <dgm:spPr>
        <a:solidFill>
          <a:schemeClr val="accent3">
            <a:lumMod val="40000"/>
            <a:lumOff val="60000"/>
          </a:schemeClr>
        </a:solidFill>
      </dgm:spPr>
      <dgm:t>
        <a:bodyPr/>
        <a:lstStyle/>
        <a:p>
          <a:r>
            <a:rPr lang="en-US" sz="1400" b="1" dirty="0">
              <a:solidFill>
                <a:schemeClr val="tx1"/>
              </a:solidFill>
            </a:rPr>
            <a:t>Model implementation</a:t>
          </a:r>
        </a:p>
      </dgm:t>
    </dgm:pt>
    <dgm:pt modelId="{919D49C8-8641-476C-BD2D-502978F9CC6D}" type="parTrans" cxnId="{220B22F6-F944-4BFD-BB06-79E6BD1F0E77}">
      <dgm:prSet/>
      <dgm:spPr/>
      <dgm:t>
        <a:bodyPr/>
        <a:lstStyle/>
        <a:p>
          <a:endParaRPr lang="en-US" sz="1800"/>
        </a:p>
      </dgm:t>
    </dgm:pt>
    <dgm:pt modelId="{BCD989D3-DAD6-478E-8506-14E9B80F2EB6}" type="sibTrans" cxnId="{220B22F6-F944-4BFD-BB06-79E6BD1F0E77}">
      <dgm:prSet/>
      <dgm:spPr/>
      <dgm:t>
        <a:bodyPr/>
        <a:lstStyle/>
        <a:p>
          <a:endParaRPr lang="en-US" sz="1800"/>
        </a:p>
      </dgm:t>
    </dgm:pt>
    <dgm:pt modelId="{A3216423-9EFD-4A7D-A920-885BA74D9964}">
      <dgm:prSet phldrT="[Text]" custT="1"/>
      <dgm:spPr>
        <a:solidFill>
          <a:schemeClr val="accent3">
            <a:lumMod val="40000"/>
            <a:lumOff val="60000"/>
          </a:schemeClr>
        </a:solidFill>
      </dgm:spPr>
      <dgm:t>
        <a:bodyPr/>
        <a:lstStyle/>
        <a:p>
          <a:r>
            <a:rPr lang="en-US" sz="1600" b="1" dirty="0">
              <a:solidFill>
                <a:schemeClr val="tx1"/>
              </a:solidFill>
            </a:rPr>
            <a:t>Testing</a:t>
          </a:r>
        </a:p>
      </dgm:t>
    </dgm:pt>
    <dgm:pt modelId="{2889F6A7-9B93-4CAF-929C-AAA63B68A0B2}" type="parTrans" cxnId="{B9701F5F-1880-4D37-9CA8-2A0ED916609B}">
      <dgm:prSet/>
      <dgm:spPr/>
      <dgm:t>
        <a:bodyPr/>
        <a:lstStyle/>
        <a:p>
          <a:endParaRPr lang="en-US" sz="1800"/>
        </a:p>
      </dgm:t>
    </dgm:pt>
    <dgm:pt modelId="{AD7C20DB-B6FE-47AE-AA82-9A8BA6F55192}" type="sibTrans" cxnId="{B9701F5F-1880-4D37-9CA8-2A0ED916609B}">
      <dgm:prSet/>
      <dgm:spPr/>
      <dgm:t>
        <a:bodyPr/>
        <a:lstStyle/>
        <a:p>
          <a:endParaRPr lang="en-US" sz="1800"/>
        </a:p>
      </dgm:t>
    </dgm:pt>
    <dgm:pt modelId="{37E7AD24-AC47-4A20-8FFE-89D124113C60}" type="pres">
      <dgm:prSet presAssocID="{58F39EBE-5D3A-4CB7-A179-13485256242E}" presName="Name0" presStyleCnt="0">
        <dgm:presLayoutVars>
          <dgm:dir/>
          <dgm:animLvl val="lvl"/>
          <dgm:resizeHandles val="exact"/>
        </dgm:presLayoutVars>
      </dgm:prSet>
      <dgm:spPr/>
    </dgm:pt>
    <dgm:pt modelId="{697FD679-3901-4ADA-AD8A-8135E9EBC0D4}" type="pres">
      <dgm:prSet presAssocID="{AA254DCF-561B-4532-9FF3-2913968872E4}" presName="parTxOnly" presStyleLbl="node1" presStyleIdx="0" presStyleCnt="6">
        <dgm:presLayoutVars>
          <dgm:chMax val="0"/>
          <dgm:chPref val="0"/>
          <dgm:bulletEnabled val="1"/>
        </dgm:presLayoutVars>
      </dgm:prSet>
      <dgm:spPr/>
    </dgm:pt>
    <dgm:pt modelId="{48133CE9-1537-44B7-A9AA-54AF69F3AE30}" type="pres">
      <dgm:prSet presAssocID="{C6AB4B94-FDF6-4754-9A3A-049FBF2F7F90}" presName="parTxOnlySpace" presStyleCnt="0"/>
      <dgm:spPr/>
    </dgm:pt>
    <dgm:pt modelId="{BBFF51CA-D453-4CEA-8801-0868BC16447B}" type="pres">
      <dgm:prSet presAssocID="{76BC3BAB-98A0-40FB-AA8F-0C48716D868B}" presName="parTxOnly" presStyleLbl="node1" presStyleIdx="1" presStyleCnt="6">
        <dgm:presLayoutVars>
          <dgm:chMax val="0"/>
          <dgm:chPref val="0"/>
          <dgm:bulletEnabled val="1"/>
        </dgm:presLayoutVars>
      </dgm:prSet>
      <dgm:spPr/>
    </dgm:pt>
    <dgm:pt modelId="{38C96CB6-37A1-4354-8639-6D1737138DAC}" type="pres">
      <dgm:prSet presAssocID="{5CABC03B-7EC8-4D70-A718-4E4F16E90188}" presName="parTxOnlySpace" presStyleCnt="0"/>
      <dgm:spPr/>
    </dgm:pt>
    <dgm:pt modelId="{34350AAD-9752-4BE9-9F88-466BF398C942}" type="pres">
      <dgm:prSet presAssocID="{856E65BA-D0FD-4F17-8FF7-4DB3271113AD}" presName="parTxOnly" presStyleLbl="node1" presStyleIdx="2" presStyleCnt="6">
        <dgm:presLayoutVars>
          <dgm:chMax val="0"/>
          <dgm:chPref val="0"/>
          <dgm:bulletEnabled val="1"/>
        </dgm:presLayoutVars>
      </dgm:prSet>
      <dgm:spPr/>
    </dgm:pt>
    <dgm:pt modelId="{BD2F0942-03A9-45FF-94D4-1E2E252577BB}" type="pres">
      <dgm:prSet presAssocID="{446829E4-A01A-410F-8D0F-EA0A8C9E0CCF}" presName="parTxOnlySpace" presStyleCnt="0"/>
      <dgm:spPr/>
    </dgm:pt>
    <dgm:pt modelId="{2623AC6E-9808-4FBA-95FF-1288EE894C78}" type="pres">
      <dgm:prSet presAssocID="{DCED8CEE-DE3E-4306-9ACC-2BDC656E3003}" presName="parTxOnly" presStyleLbl="node1" presStyleIdx="3" presStyleCnt="6" custScaleX="125313">
        <dgm:presLayoutVars>
          <dgm:chMax val="0"/>
          <dgm:chPref val="0"/>
          <dgm:bulletEnabled val="1"/>
        </dgm:presLayoutVars>
      </dgm:prSet>
      <dgm:spPr/>
    </dgm:pt>
    <dgm:pt modelId="{1F510706-389A-41FA-A7C2-B48AE593E628}" type="pres">
      <dgm:prSet presAssocID="{BCD989D3-DAD6-478E-8506-14E9B80F2EB6}" presName="parTxOnlySpace" presStyleCnt="0"/>
      <dgm:spPr/>
    </dgm:pt>
    <dgm:pt modelId="{189D7A23-333D-47D1-B027-35446AAFF427}" type="pres">
      <dgm:prSet presAssocID="{A3216423-9EFD-4A7D-A920-885BA74D9964}" presName="parTxOnly" presStyleLbl="node1" presStyleIdx="4" presStyleCnt="6">
        <dgm:presLayoutVars>
          <dgm:chMax val="0"/>
          <dgm:chPref val="0"/>
          <dgm:bulletEnabled val="1"/>
        </dgm:presLayoutVars>
      </dgm:prSet>
      <dgm:spPr/>
    </dgm:pt>
    <dgm:pt modelId="{A6FB2864-A54C-42C2-ABB1-88F917AE65AC}" type="pres">
      <dgm:prSet presAssocID="{AD7C20DB-B6FE-47AE-AA82-9A8BA6F55192}" presName="parTxOnlySpace" presStyleCnt="0"/>
      <dgm:spPr/>
    </dgm:pt>
    <dgm:pt modelId="{8A9B8BA4-2560-41CC-A649-2D6A82E3AC3C}" type="pres">
      <dgm:prSet presAssocID="{067FB9E2-A524-47B1-A9AA-1155BB7A2E95}" presName="parTxOnly" presStyleLbl="node1" presStyleIdx="5" presStyleCnt="6">
        <dgm:presLayoutVars>
          <dgm:chMax val="0"/>
          <dgm:chPref val="0"/>
          <dgm:bulletEnabled val="1"/>
        </dgm:presLayoutVars>
      </dgm:prSet>
      <dgm:spPr/>
    </dgm:pt>
  </dgm:ptLst>
  <dgm:cxnLst>
    <dgm:cxn modelId="{BF8ADF1C-8D8F-429A-8A59-C080748DECF3}" srcId="{58F39EBE-5D3A-4CB7-A179-13485256242E}" destId="{AA254DCF-561B-4532-9FF3-2913968872E4}" srcOrd="0" destOrd="0" parTransId="{AB5BE4E8-0B4C-4018-B44B-E497F526365B}" sibTransId="{C6AB4B94-FDF6-4754-9A3A-049FBF2F7F90}"/>
    <dgm:cxn modelId="{00A71A2C-218E-4AF8-8E65-05CCF88B3A1B}" srcId="{58F39EBE-5D3A-4CB7-A179-13485256242E}" destId="{067FB9E2-A524-47B1-A9AA-1155BB7A2E95}" srcOrd="5" destOrd="0" parTransId="{A7A64F44-2FF0-4BAD-99F7-E69563FABF67}" sibTransId="{78F079D1-5EC4-4FF3-8EB6-EBF70B384438}"/>
    <dgm:cxn modelId="{E1AF0534-80FA-4A81-84D3-FC85349029FA}" type="presOf" srcId="{58F39EBE-5D3A-4CB7-A179-13485256242E}" destId="{37E7AD24-AC47-4A20-8FFE-89D124113C60}" srcOrd="0" destOrd="0" presId="urn:microsoft.com/office/officeart/2005/8/layout/chevron1"/>
    <dgm:cxn modelId="{B9701F5F-1880-4D37-9CA8-2A0ED916609B}" srcId="{58F39EBE-5D3A-4CB7-A179-13485256242E}" destId="{A3216423-9EFD-4A7D-A920-885BA74D9964}" srcOrd="4" destOrd="0" parTransId="{2889F6A7-9B93-4CAF-929C-AAA63B68A0B2}" sibTransId="{AD7C20DB-B6FE-47AE-AA82-9A8BA6F55192}"/>
    <dgm:cxn modelId="{C22DED86-198E-4717-A797-B50B1DA6E59E}" type="presOf" srcId="{76BC3BAB-98A0-40FB-AA8F-0C48716D868B}" destId="{BBFF51CA-D453-4CEA-8801-0868BC16447B}" srcOrd="0" destOrd="0" presId="urn:microsoft.com/office/officeart/2005/8/layout/chevron1"/>
    <dgm:cxn modelId="{71E7569B-C664-4DA1-8616-FEF73CF0B374}" srcId="{58F39EBE-5D3A-4CB7-A179-13485256242E}" destId="{76BC3BAB-98A0-40FB-AA8F-0C48716D868B}" srcOrd="1" destOrd="0" parTransId="{C568B9BC-EF3A-450B-ABFD-B271F9503CBD}" sibTransId="{5CABC03B-7EC8-4D70-A718-4E4F16E90188}"/>
    <dgm:cxn modelId="{8CBDF3AC-BF68-4108-BD9C-6409CB560595}" type="presOf" srcId="{067FB9E2-A524-47B1-A9AA-1155BB7A2E95}" destId="{8A9B8BA4-2560-41CC-A649-2D6A82E3AC3C}" srcOrd="0" destOrd="0" presId="urn:microsoft.com/office/officeart/2005/8/layout/chevron1"/>
    <dgm:cxn modelId="{2E9725C1-B5B7-4C68-BAF2-2818E03FC4D4}" type="presOf" srcId="{AA254DCF-561B-4532-9FF3-2913968872E4}" destId="{697FD679-3901-4ADA-AD8A-8135E9EBC0D4}" srcOrd="0" destOrd="0" presId="urn:microsoft.com/office/officeart/2005/8/layout/chevron1"/>
    <dgm:cxn modelId="{B96825C7-208B-4603-93F8-8D749BC1E634}" type="presOf" srcId="{DCED8CEE-DE3E-4306-9ACC-2BDC656E3003}" destId="{2623AC6E-9808-4FBA-95FF-1288EE894C78}" srcOrd="0" destOrd="0" presId="urn:microsoft.com/office/officeart/2005/8/layout/chevron1"/>
    <dgm:cxn modelId="{42B44ACA-5875-44B9-B444-267E6FC84AF4}" srcId="{58F39EBE-5D3A-4CB7-A179-13485256242E}" destId="{856E65BA-D0FD-4F17-8FF7-4DB3271113AD}" srcOrd="2" destOrd="0" parTransId="{C2349582-671E-444B-B7A7-E4265E09268E}" sibTransId="{446829E4-A01A-410F-8D0F-EA0A8C9E0CCF}"/>
    <dgm:cxn modelId="{290B4BDE-2867-41CB-A141-524F0953363F}" type="presOf" srcId="{A3216423-9EFD-4A7D-A920-885BA74D9964}" destId="{189D7A23-333D-47D1-B027-35446AAFF427}" srcOrd="0" destOrd="0" presId="urn:microsoft.com/office/officeart/2005/8/layout/chevron1"/>
    <dgm:cxn modelId="{FF2660E8-A14E-4015-A2C4-2614E6A9527A}" type="presOf" srcId="{856E65BA-D0FD-4F17-8FF7-4DB3271113AD}" destId="{34350AAD-9752-4BE9-9F88-466BF398C942}" srcOrd="0" destOrd="0" presId="urn:microsoft.com/office/officeart/2005/8/layout/chevron1"/>
    <dgm:cxn modelId="{220B22F6-F944-4BFD-BB06-79E6BD1F0E77}" srcId="{58F39EBE-5D3A-4CB7-A179-13485256242E}" destId="{DCED8CEE-DE3E-4306-9ACC-2BDC656E3003}" srcOrd="3" destOrd="0" parTransId="{919D49C8-8641-476C-BD2D-502978F9CC6D}" sibTransId="{BCD989D3-DAD6-478E-8506-14E9B80F2EB6}"/>
    <dgm:cxn modelId="{2C3F5C6D-8331-4798-94AB-1D38F064F4D4}" type="presParOf" srcId="{37E7AD24-AC47-4A20-8FFE-89D124113C60}" destId="{697FD679-3901-4ADA-AD8A-8135E9EBC0D4}" srcOrd="0" destOrd="0" presId="urn:microsoft.com/office/officeart/2005/8/layout/chevron1"/>
    <dgm:cxn modelId="{121E4253-CEE8-47BF-BBCB-EE9ABE8D72BF}" type="presParOf" srcId="{37E7AD24-AC47-4A20-8FFE-89D124113C60}" destId="{48133CE9-1537-44B7-A9AA-54AF69F3AE30}" srcOrd="1" destOrd="0" presId="urn:microsoft.com/office/officeart/2005/8/layout/chevron1"/>
    <dgm:cxn modelId="{66A670F6-9C8A-42A3-9F1F-9091AF5D242B}" type="presParOf" srcId="{37E7AD24-AC47-4A20-8FFE-89D124113C60}" destId="{BBFF51CA-D453-4CEA-8801-0868BC16447B}" srcOrd="2" destOrd="0" presId="urn:microsoft.com/office/officeart/2005/8/layout/chevron1"/>
    <dgm:cxn modelId="{410D38DD-8816-432D-822D-44971BFED4ED}" type="presParOf" srcId="{37E7AD24-AC47-4A20-8FFE-89D124113C60}" destId="{38C96CB6-37A1-4354-8639-6D1737138DAC}" srcOrd="3" destOrd="0" presId="urn:microsoft.com/office/officeart/2005/8/layout/chevron1"/>
    <dgm:cxn modelId="{281EE45E-1170-415B-8FA9-16417752A3CA}" type="presParOf" srcId="{37E7AD24-AC47-4A20-8FFE-89D124113C60}" destId="{34350AAD-9752-4BE9-9F88-466BF398C942}" srcOrd="4" destOrd="0" presId="urn:microsoft.com/office/officeart/2005/8/layout/chevron1"/>
    <dgm:cxn modelId="{A0D10158-4363-4AB1-8C90-583D8EDDCF9B}" type="presParOf" srcId="{37E7AD24-AC47-4A20-8FFE-89D124113C60}" destId="{BD2F0942-03A9-45FF-94D4-1E2E252577BB}" srcOrd="5" destOrd="0" presId="urn:microsoft.com/office/officeart/2005/8/layout/chevron1"/>
    <dgm:cxn modelId="{FC0C852C-3E0A-438F-826B-5E80183DBF4E}" type="presParOf" srcId="{37E7AD24-AC47-4A20-8FFE-89D124113C60}" destId="{2623AC6E-9808-4FBA-95FF-1288EE894C78}" srcOrd="6" destOrd="0" presId="urn:microsoft.com/office/officeart/2005/8/layout/chevron1"/>
    <dgm:cxn modelId="{DDA04A0B-CACE-4A5C-94F8-D76D3D2AA2B6}" type="presParOf" srcId="{37E7AD24-AC47-4A20-8FFE-89D124113C60}" destId="{1F510706-389A-41FA-A7C2-B48AE593E628}" srcOrd="7" destOrd="0" presId="urn:microsoft.com/office/officeart/2005/8/layout/chevron1"/>
    <dgm:cxn modelId="{DEE1522D-00D9-4259-8266-B76DA0C81221}" type="presParOf" srcId="{37E7AD24-AC47-4A20-8FFE-89D124113C60}" destId="{189D7A23-333D-47D1-B027-35446AAFF427}" srcOrd="8" destOrd="0" presId="urn:microsoft.com/office/officeart/2005/8/layout/chevron1"/>
    <dgm:cxn modelId="{E8333B04-6334-4017-94B4-2C85737D35CE}" type="presParOf" srcId="{37E7AD24-AC47-4A20-8FFE-89D124113C60}" destId="{A6FB2864-A54C-42C2-ABB1-88F917AE65AC}" srcOrd="9" destOrd="0" presId="urn:microsoft.com/office/officeart/2005/8/layout/chevron1"/>
    <dgm:cxn modelId="{F0B17604-D14F-4223-AEBC-E879AF20C4A6}" type="presParOf" srcId="{37E7AD24-AC47-4A20-8FFE-89D124113C60}" destId="{8A9B8BA4-2560-41CC-A649-2D6A82E3AC3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F39EBE-5D3A-4CB7-A179-13485256242E}" type="doc">
      <dgm:prSet loTypeId="urn:microsoft.com/office/officeart/2005/8/layout/chevron1" loCatId="process" qsTypeId="urn:microsoft.com/office/officeart/2005/8/quickstyle/simple1" qsCatId="simple" csTypeId="urn:microsoft.com/office/officeart/2005/8/colors/accent1_2" csCatId="accent1" phldr="1"/>
      <dgm:spPr/>
    </dgm:pt>
    <dgm:pt modelId="{AA254DCF-561B-4532-9FF3-2913968872E4}">
      <dgm:prSet phldrT="[Text]" custT="1"/>
      <dgm:spPr>
        <a:solidFill>
          <a:schemeClr val="accent5">
            <a:lumMod val="20000"/>
            <a:lumOff val="80000"/>
          </a:schemeClr>
        </a:solidFill>
        <a:ln>
          <a:solidFill>
            <a:srgbClr val="FF0000"/>
          </a:solidFill>
        </a:ln>
      </dgm:spPr>
      <dgm:t>
        <a:bodyPr/>
        <a:lstStyle/>
        <a:p>
          <a:r>
            <a:rPr lang="en-US" sz="1600" b="0" dirty="0">
              <a:solidFill>
                <a:schemeClr val="tx1"/>
              </a:solidFill>
            </a:rPr>
            <a:t>Background study.</a:t>
          </a:r>
        </a:p>
      </dgm:t>
    </dgm:pt>
    <dgm:pt modelId="{AB5BE4E8-0B4C-4018-B44B-E497F526365B}" type="parTrans" cxnId="{BF8ADF1C-8D8F-429A-8A59-C080748DECF3}">
      <dgm:prSet/>
      <dgm:spPr/>
      <dgm:t>
        <a:bodyPr/>
        <a:lstStyle/>
        <a:p>
          <a:endParaRPr lang="en-US" sz="1800"/>
        </a:p>
      </dgm:t>
    </dgm:pt>
    <dgm:pt modelId="{C6AB4B94-FDF6-4754-9A3A-049FBF2F7F90}" type="sibTrans" cxnId="{BF8ADF1C-8D8F-429A-8A59-C080748DECF3}">
      <dgm:prSet/>
      <dgm:spPr/>
      <dgm:t>
        <a:bodyPr/>
        <a:lstStyle/>
        <a:p>
          <a:endParaRPr lang="en-US" sz="1800"/>
        </a:p>
      </dgm:t>
    </dgm:pt>
    <dgm:pt modelId="{76BC3BAB-98A0-40FB-AA8F-0C48716D868B}">
      <dgm:prSet phldrT="[Text]" custT="1"/>
      <dgm:spPr>
        <a:solidFill>
          <a:schemeClr val="accent5">
            <a:lumMod val="20000"/>
            <a:lumOff val="80000"/>
          </a:schemeClr>
        </a:solidFill>
        <a:ln>
          <a:solidFill>
            <a:srgbClr val="FF0000"/>
          </a:solidFill>
        </a:ln>
      </dgm:spPr>
      <dgm:t>
        <a:bodyPr/>
        <a:lstStyle/>
        <a:p>
          <a:r>
            <a:rPr lang="en-US" sz="1600" dirty="0">
              <a:solidFill>
                <a:schemeClr val="tx1"/>
              </a:solidFill>
            </a:rPr>
            <a:t>Site visit for data collection</a:t>
          </a:r>
          <a:r>
            <a:rPr lang="en-US" sz="1200" dirty="0"/>
            <a:t>.</a:t>
          </a:r>
        </a:p>
      </dgm:t>
    </dgm:pt>
    <dgm:pt modelId="{C568B9BC-EF3A-450B-ABFD-B271F9503CBD}" type="parTrans" cxnId="{71E7569B-C664-4DA1-8616-FEF73CF0B374}">
      <dgm:prSet/>
      <dgm:spPr/>
      <dgm:t>
        <a:bodyPr/>
        <a:lstStyle/>
        <a:p>
          <a:endParaRPr lang="en-US" sz="1800"/>
        </a:p>
      </dgm:t>
    </dgm:pt>
    <dgm:pt modelId="{5CABC03B-7EC8-4D70-A718-4E4F16E90188}" type="sibTrans" cxnId="{71E7569B-C664-4DA1-8616-FEF73CF0B374}">
      <dgm:prSet/>
      <dgm:spPr/>
      <dgm:t>
        <a:bodyPr/>
        <a:lstStyle/>
        <a:p>
          <a:endParaRPr lang="en-US" sz="1800"/>
        </a:p>
      </dgm:t>
    </dgm:pt>
    <dgm:pt modelId="{856E65BA-D0FD-4F17-8FF7-4DB3271113AD}">
      <dgm:prSet phldrT="[Text]" custT="1"/>
      <dgm:spPr>
        <a:solidFill>
          <a:schemeClr val="accent5">
            <a:lumMod val="20000"/>
            <a:lumOff val="80000"/>
          </a:schemeClr>
        </a:solidFill>
        <a:ln>
          <a:solidFill>
            <a:srgbClr val="FF0000"/>
          </a:solidFill>
        </a:ln>
      </dgm:spPr>
      <dgm:t>
        <a:bodyPr/>
        <a:lstStyle/>
        <a:p>
          <a:r>
            <a:rPr lang="en-US" sz="1600" dirty="0">
              <a:solidFill>
                <a:schemeClr val="tx1"/>
              </a:solidFill>
            </a:rPr>
            <a:t>Data Pre-Processing</a:t>
          </a:r>
        </a:p>
      </dgm:t>
    </dgm:pt>
    <dgm:pt modelId="{C2349582-671E-444B-B7A7-E4265E09268E}" type="parTrans" cxnId="{42B44ACA-5875-44B9-B444-267E6FC84AF4}">
      <dgm:prSet/>
      <dgm:spPr/>
      <dgm:t>
        <a:bodyPr/>
        <a:lstStyle/>
        <a:p>
          <a:endParaRPr lang="en-US" sz="1800"/>
        </a:p>
      </dgm:t>
    </dgm:pt>
    <dgm:pt modelId="{446829E4-A01A-410F-8D0F-EA0A8C9E0CCF}" type="sibTrans" cxnId="{42B44ACA-5875-44B9-B444-267E6FC84AF4}">
      <dgm:prSet/>
      <dgm:spPr/>
      <dgm:t>
        <a:bodyPr/>
        <a:lstStyle/>
        <a:p>
          <a:endParaRPr lang="en-US" sz="1800"/>
        </a:p>
      </dgm:t>
    </dgm:pt>
    <dgm:pt modelId="{067FB9E2-A524-47B1-A9AA-1155BB7A2E95}">
      <dgm:prSet phldrT="[Text]" custT="1"/>
      <dgm:spPr>
        <a:solidFill>
          <a:schemeClr val="tx2">
            <a:lumMod val="20000"/>
            <a:lumOff val="80000"/>
          </a:schemeClr>
        </a:solidFill>
        <a:ln>
          <a:solidFill>
            <a:schemeClr val="accent1"/>
          </a:solidFill>
        </a:ln>
      </dgm:spPr>
      <dgm:t>
        <a:bodyPr/>
        <a:lstStyle/>
        <a:p>
          <a:r>
            <a:rPr lang="en-US" sz="1600" dirty="0">
              <a:solidFill>
                <a:schemeClr val="tx1"/>
              </a:solidFill>
            </a:rPr>
            <a:t>Interface design</a:t>
          </a:r>
        </a:p>
      </dgm:t>
    </dgm:pt>
    <dgm:pt modelId="{A7A64F44-2FF0-4BAD-99F7-E69563FABF67}" type="parTrans" cxnId="{00A71A2C-218E-4AF8-8E65-05CCF88B3A1B}">
      <dgm:prSet/>
      <dgm:spPr/>
      <dgm:t>
        <a:bodyPr/>
        <a:lstStyle/>
        <a:p>
          <a:endParaRPr lang="en-US" sz="1800"/>
        </a:p>
      </dgm:t>
    </dgm:pt>
    <dgm:pt modelId="{78F079D1-5EC4-4FF3-8EB6-EBF70B384438}" type="sibTrans" cxnId="{00A71A2C-218E-4AF8-8E65-05CCF88B3A1B}">
      <dgm:prSet/>
      <dgm:spPr/>
      <dgm:t>
        <a:bodyPr/>
        <a:lstStyle/>
        <a:p>
          <a:endParaRPr lang="en-US" sz="1800"/>
        </a:p>
      </dgm:t>
    </dgm:pt>
    <dgm:pt modelId="{2A8F67B1-A0BE-4B42-8827-B3085EB6CFD6}">
      <dgm:prSet phldrT="[Text]" custT="1"/>
      <dgm:spPr>
        <a:solidFill>
          <a:schemeClr val="accent5">
            <a:lumMod val="20000"/>
            <a:lumOff val="80000"/>
          </a:schemeClr>
        </a:solidFill>
        <a:ln>
          <a:solidFill>
            <a:srgbClr val="FF0000"/>
          </a:solidFill>
        </a:ln>
      </dgm:spPr>
      <dgm:t>
        <a:bodyPr/>
        <a:lstStyle/>
        <a:p>
          <a:r>
            <a:rPr lang="en-US" sz="1400" dirty="0">
              <a:solidFill>
                <a:schemeClr val="tx1"/>
              </a:solidFill>
            </a:rPr>
            <a:t>Correlation analyze between parameters</a:t>
          </a:r>
          <a:r>
            <a:rPr lang="en-US" sz="1200" dirty="0"/>
            <a:t>.</a:t>
          </a:r>
        </a:p>
      </dgm:t>
    </dgm:pt>
    <dgm:pt modelId="{04E6A341-8A77-4C2E-9F04-1300E041F97E}" type="parTrans" cxnId="{8685CB30-B89F-436D-B43B-C8F858257F26}">
      <dgm:prSet/>
      <dgm:spPr/>
      <dgm:t>
        <a:bodyPr/>
        <a:lstStyle/>
        <a:p>
          <a:endParaRPr lang="en-US" sz="1800"/>
        </a:p>
      </dgm:t>
    </dgm:pt>
    <dgm:pt modelId="{2194240D-2D7A-442E-A2C7-F3D99BECEFE3}" type="sibTrans" cxnId="{8685CB30-B89F-436D-B43B-C8F858257F26}">
      <dgm:prSet/>
      <dgm:spPr/>
      <dgm:t>
        <a:bodyPr/>
        <a:lstStyle/>
        <a:p>
          <a:endParaRPr lang="en-US" sz="1800"/>
        </a:p>
      </dgm:t>
    </dgm:pt>
    <dgm:pt modelId="{DCED8CEE-DE3E-4306-9ACC-2BDC656E3003}">
      <dgm:prSet phldrT="[Text]" custT="1"/>
      <dgm:spPr>
        <a:solidFill>
          <a:schemeClr val="accent3">
            <a:lumMod val="40000"/>
            <a:lumOff val="60000"/>
          </a:schemeClr>
        </a:solidFill>
      </dgm:spPr>
      <dgm:t>
        <a:bodyPr/>
        <a:lstStyle/>
        <a:p>
          <a:r>
            <a:rPr lang="en-US" sz="1400" b="1" dirty="0">
              <a:solidFill>
                <a:schemeClr val="tx1"/>
              </a:solidFill>
            </a:rPr>
            <a:t>Machine learning model implementation</a:t>
          </a:r>
        </a:p>
      </dgm:t>
    </dgm:pt>
    <dgm:pt modelId="{919D49C8-8641-476C-BD2D-502978F9CC6D}" type="parTrans" cxnId="{220B22F6-F944-4BFD-BB06-79E6BD1F0E77}">
      <dgm:prSet/>
      <dgm:spPr/>
      <dgm:t>
        <a:bodyPr/>
        <a:lstStyle/>
        <a:p>
          <a:endParaRPr lang="en-US" sz="1800"/>
        </a:p>
      </dgm:t>
    </dgm:pt>
    <dgm:pt modelId="{BCD989D3-DAD6-478E-8506-14E9B80F2EB6}" type="sibTrans" cxnId="{220B22F6-F944-4BFD-BB06-79E6BD1F0E77}">
      <dgm:prSet/>
      <dgm:spPr/>
      <dgm:t>
        <a:bodyPr/>
        <a:lstStyle/>
        <a:p>
          <a:endParaRPr lang="en-US" sz="1800"/>
        </a:p>
      </dgm:t>
    </dgm:pt>
    <dgm:pt modelId="{A3216423-9EFD-4A7D-A920-885BA74D9964}">
      <dgm:prSet phldrT="[Text]" custT="1"/>
      <dgm:spPr>
        <a:solidFill>
          <a:schemeClr val="accent3">
            <a:lumMod val="40000"/>
            <a:lumOff val="60000"/>
          </a:schemeClr>
        </a:solidFill>
      </dgm:spPr>
      <dgm:t>
        <a:bodyPr/>
        <a:lstStyle/>
        <a:p>
          <a:r>
            <a:rPr lang="en-US" sz="1600" b="1" dirty="0">
              <a:solidFill>
                <a:schemeClr val="tx1"/>
              </a:solidFill>
            </a:rPr>
            <a:t>Documentation</a:t>
          </a:r>
        </a:p>
      </dgm:t>
    </dgm:pt>
    <dgm:pt modelId="{2889F6A7-9B93-4CAF-929C-AAA63B68A0B2}" type="parTrans" cxnId="{B9701F5F-1880-4D37-9CA8-2A0ED916609B}">
      <dgm:prSet/>
      <dgm:spPr/>
      <dgm:t>
        <a:bodyPr/>
        <a:lstStyle/>
        <a:p>
          <a:endParaRPr lang="en-US" sz="1800"/>
        </a:p>
      </dgm:t>
    </dgm:pt>
    <dgm:pt modelId="{AD7C20DB-B6FE-47AE-AA82-9A8BA6F55192}" type="sibTrans" cxnId="{B9701F5F-1880-4D37-9CA8-2A0ED916609B}">
      <dgm:prSet/>
      <dgm:spPr/>
      <dgm:t>
        <a:bodyPr/>
        <a:lstStyle/>
        <a:p>
          <a:endParaRPr lang="en-US" sz="1800"/>
        </a:p>
      </dgm:t>
    </dgm:pt>
    <dgm:pt modelId="{37E7AD24-AC47-4A20-8FFE-89D124113C60}" type="pres">
      <dgm:prSet presAssocID="{58F39EBE-5D3A-4CB7-A179-13485256242E}" presName="Name0" presStyleCnt="0">
        <dgm:presLayoutVars>
          <dgm:dir/>
          <dgm:animLvl val="lvl"/>
          <dgm:resizeHandles val="exact"/>
        </dgm:presLayoutVars>
      </dgm:prSet>
      <dgm:spPr/>
    </dgm:pt>
    <dgm:pt modelId="{697FD679-3901-4ADA-AD8A-8135E9EBC0D4}" type="pres">
      <dgm:prSet presAssocID="{AA254DCF-561B-4532-9FF3-2913968872E4}" presName="parTxOnly" presStyleLbl="node1" presStyleIdx="0" presStyleCnt="7">
        <dgm:presLayoutVars>
          <dgm:chMax val="0"/>
          <dgm:chPref val="0"/>
          <dgm:bulletEnabled val="1"/>
        </dgm:presLayoutVars>
      </dgm:prSet>
      <dgm:spPr/>
    </dgm:pt>
    <dgm:pt modelId="{48133CE9-1537-44B7-A9AA-54AF69F3AE30}" type="pres">
      <dgm:prSet presAssocID="{C6AB4B94-FDF6-4754-9A3A-049FBF2F7F90}" presName="parTxOnlySpace" presStyleCnt="0"/>
      <dgm:spPr/>
    </dgm:pt>
    <dgm:pt modelId="{BBFF51CA-D453-4CEA-8801-0868BC16447B}" type="pres">
      <dgm:prSet presAssocID="{76BC3BAB-98A0-40FB-AA8F-0C48716D868B}" presName="parTxOnly" presStyleLbl="node1" presStyleIdx="1" presStyleCnt="7">
        <dgm:presLayoutVars>
          <dgm:chMax val="0"/>
          <dgm:chPref val="0"/>
          <dgm:bulletEnabled val="1"/>
        </dgm:presLayoutVars>
      </dgm:prSet>
      <dgm:spPr/>
    </dgm:pt>
    <dgm:pt modelId="{38C96CB6-37A1-4354-8639-6D1737138DAC}" type="pres">
      <dgm:prSet presAssocID="{5CABC03B-7EC8-4D70-A718-4E4F16E90188}" presName="parTxOnlySpace" presStyleCnt="0"/>
      <dgm:spPr/>
    </dgm:pt>
    <dgm:pt modelId="{34350AAD-9752-4BE9-9F88-466BF398C942}" type="pres">
      <dgm:prSet presAssocID="{856E65BA-D0FD-4F17-8FF7-4DB3271113AD}" presName="parTxOnly" presStyleLbl="node1" presStyleIdx="2" presStyleCnt="7">
        <dgm:presLayoutVars>
          <dgm:chMax val="0"/>
          <dgm:chPref val="0"/>
          <dgm:bulletEnabled val="1"/>
        </dgm:presLayoutVars>
      </dgm:prSet>
      <dgm:spPr/>
    </dgm:pt>
    <dgm:pt modelId="{BD2F0942-03A9-45FF-94D4-1E2E252577BB}" type="pres">
      <dgm:prSet presAssocID="{446829E4-A01A-410F-8D0F-EA0A8C9E0CCF}" presName="parTxOnlySpace" presStyleCnt="0"/>
      <dgm:spPr/>
    </dgm:pt>
    <dgm:pt modelId="{6572BA71-D4AC-4D8B-A24D-C57DCF952445}" type="pres">
      <dgm:prSet presAssocID="{2A8F67B1-A0BE-4B42-8827-B3085EB6CFD6}" presName="parTxOnly" presStyleLbl="node1" presStyleIdx="3" presStyleCnt="7">
        <dgm:presLayoutVars>
          <dgm:chMax val="0"/>
          <dgm:chPref val="0"/>
          <dgm:bulletEnabled val="1"/>
        </dgm:presLayoutVars>
      </dgm:prSet>
      <dgm:spPr/>
    </dgm:pt>
    <dgm:pt modelId="{456A1BD0-D9EC-4213-AD95-2C425BE8C736}" type="pres">
      <dgm:prSet presAssocID="{2194240D-2D7A-442E-A2C7-F3D99BECEFE3}" presName="parTxOnlySpace" presStyleCnt="0"/>
      <dgm:spPr/>
    </dgm:pt>
    <dgm:pt modelId="{2623AC6E-9808-4FBA-95FF-1288EE894C78}" type="pres">
      <dgm:prSet presAssocID="{DCED8CEE-DE3E-4306-9ACC-2BDC656E3003}" presName="parTxOnly" presStyleLbl="node1" presStyleIdx="4" presStyleCnt="7" custScaleX="125313">
        <dgm:presLayoutVars>
          <dgm:chMax val="0"/>
          <dgm:chPref val="0"/>
          <dgm:bulletEnabled val="1"/>
        </dgm:presLayoutVars>
      </dgm:prSet>
      <dgm:spPr/>
    </dgm:pt>
    <dgm:pt modelId="{1F510706-389A-41FA-A7C2-B48AE593E628}" type="pres">
      <dgm:prSet presAssocID="{BCD989D3-DAD6-478E-8506-14E9B80F2EB6}" presName="parTxOnlySpace" presStyleCnt="0"/>
      <dgm:spPr/>
    </dgm:pt>
    <dgm:pt modelId="{189D7A23-333D-47D1-B027-35446AAFF427}" type="pres">
      <dgm:prSet presAssocID="{A3216423-9EFD-4A7D-A920-885BA74D9964}" presName="parTxOnly" presStyleLbl="node1" presStyleIdx="5" presStyleCnt="7">
        <dgm:presLayoutVars>
          <dgm:chMax val="0"/>
          <dgm:chPref val="0"/>
          <dgm:bulletEnabled val="1"/>
        </dgm:presLayoutVars>
      </dgm:prSet>
      <dgm:spPr/>
    </dgm:pt>
    <dgm:pt modelId="{A6FB2864-A54C-42C2-ABB1-88F917AE65AC}" type="pres">
      <dgm:prSet presAssocID="{AD7C20DB-B6FE-47AE-AA82-9A8BA6F55192}" presName="parTxOnlySpace" presStyleCnt="0"/>
      <dgm:spPr/>
    </dgm:pt>
    <dgm:pt modelId="{8A9B8BA4-2560-41CC-A649-2D6A82E3AC3C}" type="pres">
      <dgm:prSet presAssocID="{067FB9E2-A524-47B1-A9AA-1155BB7A2E95}" presName="parTxOnly" presStyleLbl="node1" presStyleIdx="6" presStyleCnt="7">
        <dgm:presLayoutVars>
          <dgm:chMax val="0"/>
          <dgm:chPref val="0"/>
          <dgm:bulletEnabled val="1"/>
        </dgm:presLayoutVars>
      </dgm:prSet>
      <dgm:spPr/>
    </dgm:pt>
  </dgm:ptLst>
  <dgm:cxnLst>
    <dgm:cxn modelId="{2A31D911-E637-4E38-9FF6-50937E996714}" type="presOf" srcId="{2A8F67B1-A0BE-4B42-8827-B3085EB6CFD6}" destId="{6572BA71-D4AC-4D8B-A24D-C57DCF952445}" srcOrd="0" destOrd="0" presId="urn:microsoft.com/office/officeart/2005/8/layout/chevron1"/>
    <dgm:cxn modelId="{BF8ADF1C-8D8F-429A-8A59-C080748DECF3}" srcId="{58F39EBE-5D3A-4CB7-A179-13485256242E}" destId="{AA254DCF-561B-4532-9FF3-2913968872E4}" srcOrd="0" destOrd="0" parTransId="{AB5BE4E8-0B4C-4018-B44B-E497F526365B}" sibTransId="{C6AB4B94-FDF6-4754-9A3A-049FBF2F7F90}"/>
    <dgm:cxn modelId="{00A71A2C-218E-4AF8-8E65-05CCF88B3A1B}" srcId="{58F39EBE-5D3A-4CB7-A179-13485256242E}" destId="{067FB9E2-A524-47B1-A9AA-1155BB7A2E95}" srcOrd="6" destOrd="0" parTransId="{A7A64F44-2FF0-4BAD-99F7-E69563FABF67}" sibTransId="{78F079D1-5EC4-4FF3-8EB6-EBF70B384438}"/>
    <dgm:cxn modelId="{8685CB30-B89F-436D-B43B-C8F858257F26}" srcId="{58F39EBE-5D3A-4CB7-A179-13485256242E}" destId="{2A8F67B1-A0BE-4B42-8827-B3085EB6CFD6}" srcOrd="3" destOrd="0" parTransId="{04E6A341-8A77-4C2E-9F04-1300E041F97E}" sibTransId="{2194240D-2D7A-442E-A2C7-F3D99BECEFE3}"/>
    <dgm:cxn modelId="{E1AF0534-80FA-4A81-84D3-FC85349029FA}" type="presOf" srcId="{58F39EBE-5D3A-4CB7-A179-13485256242E}" destId="{37E7AD24-AC47-4A20-8FFE-89D124113C60}" srcOrd="0" destOrd="0" presId="urn:microsoft.com/office/officeart/2005/8/layout/chevron1"/>
    <dgm:cxn modelId="{B9701F5F-1880-4D37-9CA8-2A0ED916609B}" srcId="{58F39EBE-5D3A-4CB7-A179-13485256242E}" destId="{A3216423-9EFD-4A7D-A920-885BA74D9964}" srcOrd="5" destOrd="0" parTransId="{2889F6A7-9B93-4CAF-929C-AAA63B68A0B2}" sibTransId="{AD7C20DB-B6FE-47AE-AA82-9A8BA6F55192}"/>
    <dgm:cxn modelId="{C22DED86-198E-4717-A797-B50B1DA6E59E}" type="presOf" srcId="{76BC3BAB-98A0-40FB-AA8F-0C48716D868B}" destId="{BBFF51CA-D453-4CEA-8801-0868BC16447B}" srcOrd="0" destOrd="0" presId="urn:microsoft.com/office/officeart/2005/8/layout/chevron1"/>
    <dgm:cxn modelId="{71E7569B-C664-4DA1-8616-FEF73CF0B374}" srcId="{58F39EBE-5D3A-4CB7-A179-13485256242E}" destId="{76BC3BAB-98A0-40FB-AA8F-0C48716D868B}" srcOrd="1" destOrd="0" parTransId="{C568B9BC-EF3A-450B-ABFD-B271F9503CBD}" sibTransId="{5CABC03B-7EC8-4D70-A718-4E4F16E90188}"/>
    <dgm:cxn modelId="{8CBDF3AC-BF68-4108-BD9C-6409CB560595}" type="presOf" srcId="{067FB9E2-A524-47B1-A9AA-1155BB7A2E95}" destId="{8A9B8BA4-2560-41CC-A649-2D6A82E3AC3C}" srcOrd="0" destOrd="0" presId="urn:microsoft.com/office/officeart/2005/8/layout/chevron1"/>
    <dgm:cxn modelId="{2E9725C1-B5B7-4C68-BAF2-2818E03FC4D4}" type="presOf" srcId="{AA254DCF-561B-4532-9FF3-2913968872E4}" destId="{697FD679-3901-4ADA-AD8A-8135E9EBC0D4}" srcOrd="0" destOrd="0" presId="urn:microsoft.com/office/officeart/2005/8/layout/chevron1"/>
    <dgm:cxn modelId="{B96825C7-208B-4603-93F8-8D749BC1E634}" type="presOf" srcId="{DCED8CEE-DE3E-4306-9ACC-2BDC656E3003}" destId="{2623AC6E-9808-4FBA-95FF-1288EE894C78}" srcOrd="0" destOrd="0" presId="urn:microsoft.com/office/officeart/2005/8/layout/chevron1"/>
    <dgm:cxn modelId="{42B44ACA-5875-44B9-B444-267E6FC84AF4}" srcId="{58F39EBE-5D3A-4CB7-A179-13485256242E}" destId="{856E65BA-D0FD-4F17-8FF7-4DB3271113AD}" srcOrd="2" destOrd="0" parTransId="{C2349582-671E-444B-B7A7-E4265E09268E}" sibTransId="{446829E4-A01A-410F-8D0F-EA0A8C9E0CCF}"/>
    <dgm:cxn modelId="{290B4BDE-2867-41CB-A141-524F0953363F}" type="presOf" srcId="{A3216423-9EFD-4A7D-A920-885BA74D9964}" destId="{189D7A23-333D-47D1-B027-35446AAFF427}" srcOrd="0" destOrd="0" presId="urn:microsoft.com/office/officeart/2005/8/layout/chevron1"/>
    <dgm:cxn modelId="{FF2660E8-A14E-4015-A2C4-2614E6A9527A}" type="presOf" srcId="{856E65BA-D0FD-4F17-8FF7-4DB3271113AD}" destId="{34350AAD-9752-4BE9-9F88-466BF398C942}" srcOrd="0" destOrd="0" presId="urn:microsoft.com/office/officeart/2005/8/layout/chevron1"/>
    <dgm:cxn modelId="{220B22F6-F944-4BFD-BB06-79E6BD1F0E77}" srcId="{58F39EBE-5D3A-4CB7-A179-13485256242E}" destId="{DCED8CEE-DE3E-4306-9ACC-2BDC656E3003}" srcOrd="4" destOrd="0" parTransId="{919D49C8-8641-476C-BD2D-502978F9CC6D}" sibTransId="{BCD989D3-DAD6-478E-8506-14E9B80F2EB6}"/>
    <dgm:cxn modelId="{2C3F5C6D-8331-4798-94AB-1D38F064F4D4}" type="presParOf" srcId="{37E7AD24-AC47-4A20-8FFE-89D124113C60}" destId="{697FD679-3901-4ADA-AD8A-8135E9EBC0D4}" srcOrd="0" destOrd="0" presId="urn:microsoft.com/office/officeart/2005/8/layout/chevron1"/>
    <dgm:cxn modelId="{121E4253-CEE8-47BF-BBCB-EE9ABE8D72BF}" type="presParOf" srcId="{37E7AD24-AC47-4A20-8FFE-89D124113C60}" destId="{48133CE9-1537-44B7-A9AA-54AF69F3AE30}" srcOrd="1" destOrd="0" presId="urn:microsoft.com/office/officeart/2005/8/layout/chevron1"/>
    <dgm:cxn modelId="{66A670F6-9C8A-42A3-9F1F-9091AF5D242B}" type="presParOf" srcId="{37E7AD24-AC47-4A20-8FFE-89D124113C60}" destId="{BBFF51CA-D453-4CEA-8801-0868BC16447B}" srcOrd="2" destOrd="0" presId="urn:microsoft.com/office/officeart/2005/8/layout/chevron1"/>
    <dgm:cxn modelId="{410D38DD-8816-432D-822D-44971BFED4ED}" type="presParOf" srcId="{37E7AD24-AC47-4A20-8FFE-89D124113C60}" destId="{38C96CB6-37A1-4354-8639-6D1737138DAC}" srcOrd="3" destOrd="0" presId="urn:microsoft.com/office/officeart/2005/8/layout/chevron1"/>
    <dgm:cxn modelId="{281EE45E-1170-415B-8FA9-16417752A3CA}" type="presParOf" srcId="{37E7AD24-AC47-4A20-8FFE-89D124113C60}" destId="{34350AAD-9752-4BE9-9F88-466BF398C942}" srcOrd="4" destOrd="0" presId="urn:microsoft.com/office/officeart/2005/8/layout/chevron1"/>
    <dgm:cxn modelId="{A0D10158-4363-4AB1-8C90-583D8EDDCF9B}" type="presParOf" srcId="{37E7AD24-AC47-4A20-8FFE-89D124113C60}" destId="{BD2F0942-03A9-45FF-94D4-1E2E252577BB}" srcOrd="5" destOrd="0" presId="urn:microsoft.com/office/officeart/2005/8/layout/chevron1"/>
    <dgm:cxn modelId="{EED64702-582B-480E-B873-476676681BDF}" type="presParOf" srcId="{37E7AD24-AC47-4A20-8FFE-89D124113C60}" destId="{6572BA71-D4AC-4D8B-A24D-C57DCF952445}" srcOrd="6" destOrd="0" presId="urn:microsoft.com/office/officeart/2005/8/layout/chevron1"/>
    <dgm:cxn modelId="{002C2CE4-B4D1-4E44-89D6-BD8A6FE17691}" type="presParOf" srcId="{37E7AD24-AC47-4A20-8FFE-89D124113C60}" destId="{456A1BD0-D9EC-4213-AD95-2C425BE8C736}" srcOrd="7" destOrd="0" presId="urn:microsoft.com/office/officeart/2005/8/layout/chevron1"/>
    <dgm:cxn modelId="{FC0C852C-3E0A-438F-826B-5E80183DBF4E}" type="presParOf" srcId="{37E7AD24-AC47-4A20-8FFE-89D124113C60}" destId="{2623AC6E-9808-4FBA-95FF-1288EE894C78}" srcOrd="8" destOrd="0" presId="urn:microsoft.com/office/officeart/2005/8/layout/chevron1"/>
    <dgm:cxn modelId="{DDA04A0B-CACE-4A5C-94F8-D76D3D2AA2B6}" type="presParOf" srcId="{37E7AD24-AC47-4A20-8FFE-89D124113C60}" destId="{1F510706-389A-41FA-A7C2-B48AE593E628}" srcOrd="9" destOrd="0" presId="urn:microsoft.com/office/officeart/2005/8/layout/chevron1"/>
    <dgm:cxn modelId="{DEE1522D-00D9-4259-8266-B76DA0C81221}" type="presParOf" srcId="{37E7AD24-AC47-4A20-8FFE-89D124113C60}" destId="{189D7A23-333D-47D1-B027-35446AAFF427}" srcOrd="10" destOrd="0" presId="urn:microsoft.com/office/officeart/2005/8/layout/chevron1"/>
    <dgm:cxn modelId="{E8333B04-6334-4017-94B4-2C85737D35CE}" type="presParOf" srcId="{37E7AD24-AC47-4A20-8FFE-89D124113C60}" destId="{A6FB2864-A54C-42C2-ABB1-88F917AE65AC}" srcOrd="11" destOrd="0" presId="urn:microsoft.com/office/officeart/2005/8/layout/chevron1"/>
    <dgm:cxn modelId="{F0B17604-D14F-4223-AEBC-E879AF20C4A6}" type="presParOf" srcId="{37E7AD24-AC47-4A20-8FFE-89D124113C60}" destId="{8A9B8BA4-2560-41CC-A649-2D6A82E3AC3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D8C0F0-913F-4641-87CE-823FCDE47C85}" type="doc">
      <dgm:prSet loTypeId="urn:microsoft.com/office/officeart/2008/layout/HorizontalMultiLevelHierarchy" loCatId="hierarchy" qsTypeId="urn:microsoft.com/office/officeart/2005/8/quickstyle/simple1" qsCatId="simple" csTypeId="urn:microsoft.com/office/officeart/2005/8/colors/colorful2" csCatId="colorful" phldr="1"/>
      <dgm:spPr/>
      <dgm:t>
        <a:bodyPr/>
        <a:lstStyle/>
        <a:p>
          <a:endParaRPr lang="en-US"/>
        </a:p>
      </dgm:t>
    </dgm:pt>
    <dgm:pt modelId="{9918C5BC-1372-49E4-9C1A-0E5A81490C04}">
      <dgm:prSet phldrT="[Text]"/>
      <dgm:spPr/>
      <dgm:t>
        <a:bodyPr/>
        <a:lstStyle/>
        <a:p>
          <a:r>
            <a:rPr lang="en-US" dirty="0"/>
            <a:t>Machine Learning Models</a:t>
          </a:r>
        </a:p>
      </dgm:t>
    </dgm:pt>
    <dgm:pt modelId="{555F2468-32FC-4A52-85EA-AB60E87DA6BB}" type="parTrans" cxnId="{7EA176ED-FD0A-4252-A30D-370D8B44429A}">
      <dgm:prSet/>
      <dgm:spPr/>
      <dgm:t>
        <a:bodyPr/>
        <a:lstStyle/>
        <a:p>
          <a:endParaRPr lang="en-US"/>
        </a:p>
      </dgm:t>
    </dgm:pt>
    <dgm:pt modelId="{925274AB-E0FD-4CD1-80E2-591D31B120EA}" type="sibTrans" cxnId="{7EA176ED-FD0A-4252-A30D-370D8B44429A}">
      <dgm:prSet/>
      <dgm:spPr/>
      <dgm:t>
        <a:bodyPr/>
        <a:lstStyle/>
        <a:p>
          <a:endParaRPr lang="en-US"/>
        </a:p>
      </dgm:t>
    </dgm:pt>
    <dgm:pt modelId="{A4B85B30-410C-4143-AC0F-5A20D927ABB3}">
      <dgm:prSet phldrT="[Text]"/>
      <dgm:spPr/>
      <dgm:t>
        <a:bodyPr/>
        <a:lstStyle/>
        <a:p>
          <a:r>
            <a:rPr lang="en-US" dirty="0"/>
            <a:t>Bayesian</a:t>
          </a:r>
        </a:p>
      </dgm:t>
    </dgm:pt>
    <dgm:pt modelId="{D65B1408-F54D-4461-A98C-85FA05F1234D}" type="parTrans" cxnId="{1F5FD1DC-CC27-4DEE-A44C-5401B002A4FB}">
      <dgm:prSet/>
      <dgm:spPr/>
      <dgm:t>
        <a:bodyPr/>
        <a:lstStyle/>
        <a:p>
          <a:endParaRPr lang="en-US"/>
        </a:p>
      </dgm:t>
    </dgm:pt>
    <dgm:pt modelId="{C605535F-6FA2-443D-BE80-A000374C77BA}" type="sibTrans" cxnId="{1F5FD1DC-CC27-4DEE-A44C-5401B002A4FB}">
      <dgm:prSet/>
      <dgm:spPr/>
      <dgm:t>
        <a:bodyPr/>
        <a:lstStyle/>
        <a:p>
          <a:endParaRPr lang="en-US"/>
        </a:p>
      </dgm:t>
    </dgm:pt>
    <dgm:pt modelId="{DAE6EE45-A73C-4BAC-8B2E-AE1F8F702811}">
      <dgm:prSet phldrT="[Text]"/>
      <dgm:spPr/>
      <dgm:t>
        <a:bodyPr/>
        <a:lstStyle/>
        <a:p>
          <a:r>
            <a:rPr lang="en-US" dirty="0"/>
            <a:t>Decision Tree</a:t>
          </a:r>
        </a:p>
      </dgm:t>
    </dgm:pt>
    <dgm:pt modelId="{2EC77DFC-C030-435C-A930-12A9F07334D4}" type="parTrans" cxnId="{77159CBC-D146-4CCC-9FC3-A8EE275E92D2}">
      <dgm:prSet/>
      <dgm:spPr/>
      <dgm:t>
        <a:bodyPr/>
        <a:lstStyle/>
        <a:p>
          <a:endParaRPr lang="en-US"/>
        </a:p>
      </dgm:t>
    </dgm:pt>
    <dgm:pt modelId="{B635279A-4283-4500-8A45-40A28879DE6F}" type="sibTrans" cxnId="{77159CBC-D146-4CCC-9FC3-A8EE275E92D2}">
      <dgm:prSet/>
      <dgm:spPr/>
      <dgm:t>
        <a:bodyPr/>
        <a:lstStyle/>
        <a:p>
          <a:endParaRPr lang="en-US"/>
        </a:p>
      </dgm:t>
    </dgm:pt>
    <dgm:pt modelId="{7165D0FF-5A82-4720-AE96-D80AAE3CF085}">
      <dgm:prSet phldrT="[Text]"/>
      <dgm:spPr/>
      <dgm:t>
        <a:bodyPr/>
        <a:lstStyle/>
        <a:p>
          <a:r>
            <a:rPr lang="en-US" dirty="0"/>
            <a:t>Dimensionality Reduction </a:t>
          </a:r>
        </a:p>
      </dgm:t>
    </dgm:pt>
    <dgm:pt modelId="{D11517EF-6B37-4031-B539-7759AAC0A930}" type="parTrans" cxnId="{DAEF5662-5BAB-4C8E-AB42-12C3E798EBA5}">
      <dgm:prSet/>
      <dgm:spPr/>
      <dgm:t>
        <a:bodyPr/>
        <a:lstStyle/>
        <a:p>
          <a:endParaRPr lang="en-US"/>
        </a:p>
      </dgm:t>
    </dgm:pt>
    <dgm:pt modelId="{49C658D7-5E27-4781-9257-E45750125EE0}" type="sibTrans" cxnId="{DAEF5662-5BAB-4C8E-AB42-12C3E798EBA5}">
      <dgm:prSet/>
      <dgm:spPr/>
      <dgm:t>
        <a:bodyPr/>
        <a:lstStyle/>
        <a:p>
          <a:endParaRPr lang="en-US"/>
        </a:p>
      </dgm:t>
    </dgm:pt>
    <dgm:pt modelId="{1E6AADAF-DE2E-4905-96C9-E861153E4BE9}">
      <dgm:prSet phldrT="[Text]"/>
      <dgm:spPr/>
      <dgm:t>
        <a:bodyPr/>
        <a:lstStyle/>
        <a:p>
          <a:r>
            <a:rPr lang="en-US" dirty="0"/>
            <a:t>Instance Based</a:t>
          </a:r>
        </a:p>
      </dgm:t>
    </dgm:pt>
    <dgm:pt modelId="{9FE6A697-8985-4F7E-8186-A65F1235E94B}" type="parTrans" cxnId="{04534098-FB81-4B26-94B8-86487B175252}">
      <dgm:prSet/>
      <dgm:spPr/>
      <dgm:t>
        <a:bodyPr/>
        <a:lstStyle/>
        <a:p>
          <a:endParaRPr lang="en-US"/>
        </a:p>
      </dgm:t>
    </dgm:pt>
    <dgm:pt modelId="{6E9C2BC1-E0BA-4E89-A2F6-2C535A3BB0C4}" type="sibTrans" cxnId="{04534098-FB81-4B26-94B8-86487B175252}">
      <dgm:prSet/>
      <dgm:spPr/>
      <dgm:t>
        <a:bodyPr/>
        <a:lstStyle/>
        <a:p>
          <a:endParaRPr lang="en-US"/>
        </a:p>
      </dgm:t>
    </dgm:pt>
    <dgm:pt modelId="{7B1A3DA7-A6E2-491A-8DEF-31C821E1543A}">
      <dgm:prSet phldrT="[Text]"/>
      <dgm:spPr/>
      <dgm:t>
        <a:bodyPr/>
        <a:lstStyle/>
        <a:p>
          <a:r>
            <a:rPr lang="en-US" dirty="0"/>
            <a:t>Regression</a:t>
          </a:r>
        </a:p>
      </dgm:t>
    </dgm:pt>
    <dgm:pt modelId="{CF0B5070-7D91-4F05-8282-E568BC278AF1}" type="parTrans" cxnId="{6F0F0732-E57A-4E66-990E-0A974316C404}">
      <dgm:prSet/>
      <dgm:spPr/>
      <dgm:t>
        <a:bodyPr/>
        <a:lstStyle/>
        <a:p>
          <a:endParaRPr lang="en-US"/>
        </a:p>
      </dgm:t>
    </dgm:pt>
    <dgm:pt modelId="{62FC5ABD-1062-4E07-8223-387E8D76D7EA}" type="sibTrans" cxnId="{6F0F0732-E57A-4E66-990E-0A974316C404}">
      <dgm:prSet/>
      <dgm:spPr/>
      <dgm:t>
        <a:bodyPr/>
        <a:lstStyle/>
        <a:p>
          <a:endParaRPr lang="en-US"/>
        </a:p>
      </dgm:t>
    </dgm:pt>
    <dgm:pt modelId="{EB58DC3A-8DA5-4876-AFF7-CD0BF21CE1B8}">
      <dgm:prSet phldrT="[Text]"/>
      <dgm:spPr/>
      <dgm:t>
        <a:bodyPr/>
        <a:lstStyle/>
        <a:p>
          <a:r>
            <a:rPr lang="en-US" dirty="0"/>
            <a:t>Ensemble</a:t>
          </a:r>
        </a:p>
      </dgm:t>
    </dgm:pt>
    <dgm:pt modelId="{183ED979-3010-4117-A036-F259F00FD634}" type="parTrans" cxnId="{E679DD2A-EF8D-4BD1-9760-E76C79AEB307}">
      <dgm:prSet/>
      <dgm:spPr/>
      <dgm:t>
        <a:bodyPr/>
        <a:lstStyle/>
        <a:p>
          <a:endParaRPr lang="en-US"/>
        </a:p>
      </dgm:t>
    </dgm:pt>
    <dgm:pt modelId="{16BFCDCA-CD44-46DC-AE52-72CA51D80D2C}" type="sibTrans" cxnId="{E679DD2A-EF8D-4BD1-9760-E76C79AEB307}">
      <dgm:prSet/>
      <dgm:spPr/>
      <dgm:t>
        <a:bodyPr/>
        <a:lstStyle/>
        <a:p>
          <a:endParaRPr lang="en-US"/>
        </a:p>
      </dgm:t>
    </dgm:pt>
    <dgm:pt modelId="{ED232713-D81E-48F6-A7B4-A96C39008233}">
      <dgm:prSet phldrT="[Text]"/>
      <dgm:spPr/>
      <dgm:t>
        <a:bodyPr/>
        <a:lstStyle/>
        <a:p>
          <a:r>
            <a:rPr lang="en-US" dirty="0"/>
            <a:t>Neural Network </a:t>
          </a:r>
        </a:p>
      </dgm:t>
    </dgm:pt>
    <dgm:pt modelId="{143A7377-AF42-471A-863C-BC54F1CD2718}" type="parTrans" cxnId="{38D72676-9B82-4E47-BF35-B9441A57E67B}">
      <dgm:prSet/>
      <dgm:spPr/>
      <dgm:t>
        <a:bodyPr/>
        <a:lstStyle/>
        <a:p>
          <a:endParaRPr lang="en-US"/>
        </a:p>
      </dgm:t>
    </dgm:pt>
    <dgm:pt modelId="{370CA5C4-29C6-4901-AEBE-EF888F334992}" type="sibTrans" cxnId="{38D72676-9B82-4E47-BF35-B9441A57E67B}">
      <dgm:prSet/>
      <dgm:spPr/>
      <dgm:t>
        <a:bodyPr/>
        <a:lstStyle/>
        <a:p>
          <a:endParaRPr lang="en-US"/>
        </a:p>
      </dgm:t>
    </dgm:pt>
    <dgm:pt modelId="{810D4D8B-B3D5-4D30-B2E8-97097E28D24B}">
      <dgm:prSet phldrT="[Text]"/>
      <dgm:spPr/>
      <dgm:t>
        <a:bodyPr/>
        <a:lstStyle/>
        <a:p>
          <a:r>
            <a:rPr lang="en-US" dirty="0"/>
            <a:t>Gaussian Naïve Bayes</a:t>
          </a:r>
        </a:p>
      </dgm:t>
    </dgm:pt>
    <dgm:pt modelId="{642FD8F5-EC9F-4F3B-8F6C-D7EECAB5362C}" type="parTrans" cxnId="{4FA1894C-60F4-4D82-8289-5635AB83F2F9}">
      <dgm:prSet/>
      <dgm:spPr/>
      <dgm:t>
        <a:bodyPr/>
        <a:lstStyle/>
        <a:p>
          <a:endParaRPr lang="en-US"/>
        </a:p>
      </dgm:t>
    </dgm:pt>
    <dgm:pt modelId="{686619D8-BC4C-4044-BB52-B693DAEE0E7D}" type="sibTrans" cxnId="{4FA1894C-60F4-4D82-8289-5635AB83F2F9}">
      <dgm:prSet/>
      <dgm:spPr/>
      <dgm:t>
        <a:bodyPr/>
        <a:lstStyle/>
        <a:p>
          <a:endParaRPr lang="en-US"/>
        </a:p>
      </dgm:t>
    </dgm:pt>
    <dgm:pt modelId="{F053507D-DE66-40EF-9055-64D574B12883}">
      <dgm:prSet phldrT="[Text]"/>
      <dgm:spPr/>
      <dgm:t>
        <a:bodyPr/>
        <a:lstStyle/>
        <a:p>
          <a:r>
            <a:rPr lang="en-US" dirty="0"/>
            <a:t>Multinomial Naïve Bayes</a:t>
          </a:r>
        </a:p>
      </dgm:t>
    </dgm:pt>
    <dgm:pt modelId="{93A6C08E-8084-4110-84BB-DA22A44CEF16}" type="parTrans" cxnId="{946233F0-1D3F-4C87-A83D-A2D4B5C2F0EB}">
      <dgm:prSet/>
      <dgm:spPr/>
      <dgm:t>
        <a:bodyPr/>
        <a:lstStyle/>
        <a:p>
          <a:endParaRPr lang="en-US"/>
        </a:p>
      </dgm:t>
    </dgm:pt>
    <dgm:pt modelId="{E8CBA9B0-CFBD-40CE-BC92-4D5CB7C39F01}" type="sibTrans" cxnId="{946233F0-1D3F-4C87-A83D-A2D4B5C2F0EB}">
      <dgm:prSet/>
      <dgm:spPr/>
      <dgm:t>
        <a:bodyPr/>
        <a:lstStyle/>
        <a:p>
          <a:endParaRPr lang="en-US"/>
        </a:p>
      </dgm:t>
    </dgm:pt>
    <dgm:pt modelId="{A1AB4E7E-8E4B-41B0-83E0-C5B49F23686C}">
      <dgm:prSet phldrT="[Text]"/>
      <dgm:spPr/>
      <dgm:t>
        <a:bodyPr/>
        <a:lstStyle/>
        <a:p>
          <a:r>
            <a:rPr lang="en-US" dirty="0"/>
            <a:t>Linear Discriminant Analysis</a:t>
          </a:r>
        </a:p>
      </dgm:t>
    </dgm:pt>
    <dgm:pt modelId="{BCD06A4F-315B-4626-9438-C23CCB26593B}" type="parTrans" cxnId="{6D61AB6B-4919-4EAD-9A2C-61B2CE6D9CEC}">
      <dgm:prSet/>
      <dgm:spPr/>
      <dgm:t>
        <a:bodyPr/>
        <a:lstStyle/>
        <a:p>
          <a:endParaRPr lang="en-US"/>
        </a:p>
      </dgm:t>
    </dgm:pt>
    <dgm:pt modelId="{CE7C4E81-8C77-4097-ACE9-CDA42C645478}" type="sibTrans" cxnId="{6D61AB6B-4919-4EAD-9A2C-61B2CE6D9CEC}">
      <dgm:prSet/>
      <dgm:spPr/>
      <dgm:t>
        <a:bodyPr/>
        <a:lstStyle/>
        <a:p>
          <a:endParaRPr lang="en-US"/>
        </a:p>
      </dgm:t>
    </dgm:pt>
    <dgm:pt modelId="{4BC99BCB-EBAB-4D53-BE16-FA20FE4BB695}">
      <dgm:prSet phldrT="[Text]"/>
      <dgm:spPr/>
      <dgm:t>
        <a:bodyPr/>
        <a:lstStyle/>
        <a:p>
          <a:r>
            <a:rPr lang="en-US" dirty="0"/>
            <a:t>K- Nearest Neighbor</a:t>
          </a:r>
        </a:p>
      </dgm:t>
    </dgm:pt>
    <dgm:pt modelId="{4BC19ECC-2FBE-4F59-818A-EBFBD07BCA38}" type="parTrans" cxnId="{87C32C5B-18EC-4422-BE59-C9FB7C1848C1}">
      <dgm:prSet/>
      <dgm:spPr/>
      <dgm:t>
        <a:bodyPr/>
        <a:lstStyle/>
        <a:p>
          <a:endParaRPr lang="en-US"/>
        </a:p>
      </dgm:t>
    </dgm:pt>
    <dgm:pt modelId="{927A57EF-2B88-4BE7-BC58-68E941766335}" type="sibTrans" cxnId="{87C32C5B-18EC-4422-BE59-C9FB7C1848C1}">
      <dgm:prSet/>
      <dgm:spPr/>
      <dgm:t>
        <a:bodyPr/>
        <a:lstStyle/>
        <a:p>
          <a:endParaRPr lang="en-US"/>
        </a:p>
      </dgm:t>
    </dgm:pt>
    <dgm:pt modelId="{25A217B0-55FC-4BB3-A781-17262BA168DD}">
      <dgm:prSet phldrT="[Text]"/>
      <dgm:spPr/>
      <dgm:t>
        <a:bodyPr/>
        <a:lstStyle/>
        <a:p>
          <a:r>
            <a:rPr lang="en-US" dirty="0"/>
            <a:t>Logistic Regression</a:t>
          </a:r>
        </a:p>
      </dgm:t>
    </dgm:pt>
    <dgm:pt modelId="{45C5CA73-2E97-4037-BBE5-992FCC6480AE}" type="parTrans" cxnId="{7770CA0F-EB66-4A5A-8858-F7FC5D22556C}">
      <dgm:prSet/>
      <dgm:spPr/>
      <dgm:t>
        <a:bodyPr/>
        <a:lstStyle/>
        <a:p>
          <a:endParaRPr lang="en-US"/>
        </a:p>
      </dgm:t>
    </dgm:pt>
    <dgm:pt modelId="{F6712AAF-AEEC-4DAA-83BD-244A10644B58}" type="sibTrans" cxnId="{7770CA0F-EB66-4A5A-8858-F7FC5D22556C}">
      <dgm:prSet/>
      <dgm:spPr/>
      <dgm:t>
        <a:bodyPr/>
        <a:lstStyle/>
        <a:p>
          <a:endParaRPr lang="en-US"/>
        </a:p>
      </dgm:t>
    </dgm:pt>
    <dgm:pt modelId="{C0C83974-8C61-430C-A897-FCBCAF1A142D}">
      <dgm:prSet phldrT="[Text]"/>
      <dgm:spPr/>
      <dgm:t>
        <a:bodyPr/>
        <a:lstStyle/>
        <a:p>
          <a:r>
            <a:rPr lang="en-US" dirty="0"/>
            <a:t>Random Forest</a:t>
          </a:r>
        </a:p>
      </dgm:t>
    </dgm:pt>
    <dgm:pt modelId="{469DAC93-83A7-4007-8B6D-AC245DBF50DA}" type="parTrans" cxnId="{319DF236-10EB-40AF-A181-0B75D4F0F456}">
      <dgm:prSet/>
      <dgm:spPr/>
      <dgm:t>
        <a:bodyPr/>
        <a:lstStyle/>
        <a:p>
          <a:endParaRPr lang="en-US"/>
        </a:p>
      </dgm:t>
    </dgm:pt>
    <dgm:pt modelId="{F0A9424F-4B33-4CB4-AB41-4D6CD33D5412}" type="sibTrans" cxnId="{319DF236-10EB-40AF-A181-0B75D4F0F456}">
      <dgm:prSet/>
      <dgm:spPr/>
      <dgm:t>
        <a:bodyPr/>
        <a:lstStyle/>
        <a:p>
          <a:endParaRPr lang="en-US"/>
        </a:p>
      </dgm:t>
    </dgm:pt>
    <dgm:pt modelId="{6D754FD6-3B89-4C46-9537-498DEF97A92C}">
      <dgm:prSet phldrT="[Text]"/>
      <dgm:spPr/>
      <dgm:t>
        <a:bodyPr/>
        <a:lstStyle/>
        <a:p>
          <a:r>
            <a:rPr lang="en-US" dirty="0"/>
            <a:t>Gradient Boosting</a:t>
          </a:r>
        </a:p>
      </dgm:t>
    </dgm:pt>
    <dgm:pt modelId="{CFE1078F-6C29-4649-AD06-44A70BE50F5D}" type="parTrans" cxnId="{BE63FCE4-AE87-4715-94EC-FE1387DC9834}">
      <dgm:prSet/>
      <dgm:spPr/>
      <dgm:t>
        <a:bodyPr/>
        <a:lstStyle/>
        <a:p>
          <a:endParaRPr lang="en-US"/>
        </a:p>
      </dgm:t>
    </dgm:pt>
    <dgm:pt modelId="{DA86993B-4E9A-454A-891D-493E3D304010}" type="sibTrans" cxnId="{BE63FCE4-AE87-4715-94EC-FE1387DC9834}">
      <dgm:prSet/>
      <dgm:spPr/>
      <dgm:t>
        <a:bodyPr/>
        <a:lstStyle/>
        <a:p>
          <a:endParaRPr lang="en-US"/>
        </a:p>
      </dgm:t>
    </dgm:pt>
    <dgm:pt modelId="{9412D168-7143-445A-AE1C-1CD87AA048A8}">
      <dgm:prSet phldrT="[Text]"/>
      <dgm:spPr/>
      <dgm:t>
        <a:bodyPr/>
        <a:lstStyle/>
        <a:p>
          <a:r>
            <a:rPr lang="en-US" dirty="0"/>
            <a:t>Ada Boost</a:t>
          </a:r>
        </a:p>
      </dgm:t>
    </dgm:pt>
    <dgm:pt modelId="{4F21ECFD-AFD9-489D-A06D-8FEE3EAA6F62}" type="parTrans" cxnId="{8D61D7C5-D690-45FB-8EFA-C4B0264FC4C1}">
      <dgm:prSet/>
      <dgm:spPr/>
      <dgm:t>
        <a:bodyPr/>
        <a:lstStyle/>
        <a:p>
          <a:endParaRPr lang="en-US"/>
        </a:p>
      </dgm:t>
    </dgm:pt>
    <dgm:pt modelId="{DC37C85B-94F4-49C7-8E9E-025CA93F2A93}" type="sibTrans" cxnId="{8D61D7C5-D690-45FB-8EFA-C4B0264FC4C1}">
      <dgm:prSet/>
      <dgm:spPr/>
      <dgm:t>
        <a:bodyPr/>
        <a:lstStyle/>
        <a:p>
          <a:endParaRPr lang="en-US"/>
        </a:p>
      </dgm:t>
    </dgm:pt>
    <dgm:pt modelId="{DA626348-32BB-4D2B-AEDD-7BC6B8531600}">
      <dgm:prSet phldrT="[Text]"/>
      <dgm:spPr/>
      <dgm:t>
        <a:bodyPr/>
        <a:lstStyle/>
        <a:p>
          <a:r>
            <a:rPr lang="en-US" dirty="0"/>
            <a:t>Cat Boost</a:t>
          </a:r>
        </a:p>
      </dgm:t>
    </dgm:pt>
    <dgm:pt modelId="{540D7FEB-A660-4C40-BA27-FC24F87DAF6D}" type="parTrans" cxnId="{0A9C6498-9C9D-4166-ACB5-1C0E5E14B37B}">
      <dgm:prSet/>
      <dgm:spPr/>
      <dgm:t>
        <a:bodyPr/>
        <a:lstStyle/>
        <a:p>
          <a:endParaRPr lang="en-US"/>
        </a:p>
      </dgm:t>
    </dgm:pt>
    <dgm:pt modelId="{DBE26A3F-DD61-4BC9-9B0F-91B231707EA9}" type="sibTrans" cxnId="{0A9C6498-9C9D-4166-ACB5-1C0E5E14B37B}">
      <dgm:prSet/>
      <dgm:spPr/>
      <dgm:t>
        <a:bodyPr/>
        <a:lstStyle/>
        <a:p>
          <a:endParaRPr lang="en-US"/>
        </a:p>
      </dgm:t>
    </dgm:pt>
    <dgm:pt modelId="{D88BD99B-2494-4752-ABAD-22175F86630F}">
      <dgm:prSet phldrT="[Text]"/>
      <dgm:spPr/>
      <dgm:t>
        <a:bodyPr/>
        <a:lstStyle/>
        <a:p>
          <a:r>
            <a:rPr lang="en-US" dirty="0"/>
            <a:t>XG Boost</a:t>
          </a:r>
        </a:p>
      </dgm:t>
    </dgm:pt>
    <dgm:pt modelId="{15656869-0A96-4CBA-9EA7-36E8181E3F41}" type="parTrans" cxnId="{5BCB151B-ACF5-4A15-8E8A-C12565202D79}">
      <dgm:prSet/>
      <dgm:spPr/>
      <dgm:t>
        <a:bodyPr/>
        <a:lstStyle/>
        <a:p>
          <a:endParaRPr lang="en-US"/>
        </a:p>
      </dgm:t>
    </dgm:pt>
    <dgm:pt modelId="{92C21C49-DF00-463B-8CF0-C1AFB816EF76}" type="sibTrans" cxnId="{5BCB151B-ACF5-4A15-8E8A-C12565202D79}">
      <dgm:prSet/>
      <dgm:spPr/>
      <dgm:t>
        <a:bodyPr/>
        <a:lstStyle/>
        <a:p>
          <a:endParaRPr lang="en-US"/>
        </a:p>
      </dgm:t>
    </dgm:pt>
    <dgm:pt modelId="{CCE2002B-7924-4CCE-863C-37F4C8F24D51}">
      <dgm:prSet phldrT="[Text]"/>
      <dgm:spPr/>
      <dgm:t>
        <a:bodyPr/>
        <a:lstStyle/>
        <a:p>
          <a:r>
            <a:rPr lang="en-US" dirty="0"/>
            <a:t>Support Vector Mechanism</a:t>
          </a:r>
        </a:p>
      </dgm:t>
    </dgm:pt>
    <dgm:pt modelId="{BF3B74E3-85C7-4DED-8006-47B9843BC09A}" type="parTrans" cxnId="{90239C46-731C-4BD2-98CD-416208560CEB}">
      <dgm:prSet/>
      <dgm:spPr/>
      <dgm:t>
        <a:bodyPr/>
        <a:lstStyle/>
        <a:p>
          <a:endParaRPr lang="en-US"/>
        </a:p>
      </dgm:t>
    </dgm:pt>
    <dgm:pt modelId="{C973B512-E00C-4EF5-9087-C79E4B022A37}" type="sibTrans" cxnId="{90239C46-731C-4BD2-98CD-416208560CEB}">
      <dgm:prSet/>
      <dgm:spPr/>
      <dgm:t>
        <a:bodyPr/>
        <a:lstStyle/>
        <a:p>
          <a:endParaRPr lang="en-US"/>
        </a:p>
      </dgm:t>
    </dgm:pt>
    <dgm:pt modelId="{EBD7CE0F-ADA5-4978-BA97-5745E03EA039}" type="pres">
      <dgm:prSet presAssocID="{5ED8C0F0-913F-4641-87CE-823FCDE47C85}" presName="Name0" presStyleCnt="0">
        <dgm:presLayoutVars>
          <dgm:chPref val="1"/>
          <dgm:dir/>
          <dgm:animOne val="branch"/>
          <dgm:animLvl val="lvl"/>
          <dgm:resizeHandles val="exact"/>
        </dgm:presLayoutVars>
      </dgm:prSet>
      <dgm:spPr/>
    </dgm:pt>
    <dgm:pt modelId="{610564B3-07AE-4D22-ADF9-AA6B5740209A}" type="pres">
      <dgm:prSet presAssocID="{9918C5BC-1372-49E4-9C1A-0E5A81490C04}" presName="root1" presStyleCnt="0"/>
      <dgm:spPr/>
    </dgm:pt>
    <dgm:pt modelId="{4BF3FF06-9B14-48BA-8D4F-176CBA92C62C}" type="pres">
      <dgm:prSet presAssocID="{9918C5BC-1372-49E4-9C1A-0E5A81490C04}" presName="LevelOneTextNode" presStyleLbl="node0" presStyleIdx="0" presStyleCnt="1">
        <dgm:presLayoutVars>
          <dgm:chPref val="3"/>
        </dgm:presLayoutVars>
      </dgm:prSet>
      <dgm:spPr/>
    </dgm:pt>
    <dgm:pt modelId="{EB09DAB1-7A45-4097-BF40-E372B342F778}" type="pres">
      <dgm:prSet presAssocID="{9918C5BC-1372-49E4-9C1A-0E5A81490C04}" presName="level2hierChild" presStyleCnt="0"/>
      <dgm:spPr/>
    </dgm:pt>
    <dgm:pt modelId="{84394EC5-3CB1-438B-AD23-9B6B11A15C26}" type="pres">
      <dgm:prSet presAssocID="{D65B1408-F54D-4461-A98C-85FA05F1234D}" presName="conn2-1" presStyleLbl="parChTrans1D2" presStyleIdx="0" presStyleCnt="8"/>
      <dgm:spPr/>
    </dgm:pt>
    <dgm:pt modelId="{EF373096-0E3E-44DA-9E32-0A82E423D3F7}" type="pres">
      <dgm:prSet presAssocID="{D65B1408-F54D-4461-A98C-85FA05F1234D}" presName="connTx" presStyleLbl="parChTrans1D2" presStyleIdx="0" presStyleCnt="8"/>
      <dgm:spPr/>
    </dgm:pt>
    <dgm:pt modelId="{22488A19-9D3E-4BA2-B800-ED949A6268CE}" type="pres">
      <dgm:prSet presAssocID="{A4B85B30-410C-4143-AC0F-5A20D927ABB3}" presName="root2" presStyleCnt="0"/>
      <dgm:spPr/>
    </dgm:pt>
    <dgm:pt modelId="{B74730C7-3949-4EA0-8CF2-5A02C7D90FBD}" type="pres">
      <dgm:prSet presAssocID="{A4B85B30-410C-4143-AC0F-5A20D927ABB3}" presName="LevelTwoTextNode" presStyleLbl="node2" presStyleIdx="0" presStyleCnt="8">
        <dgm:presLayoutVars>
          <dgm:chPref val="3"/>
        </dgm:presLayoutVars>
      </dgm:prSet>
      <dgm:spPr/>
    </dgm:pt>
    <dgm:pt modelId="{A4681CB1-B6C8-467C-88C3-462127E89A09}" type="pres">
      <dgm:prSet presAssocID="{A4B85B30-410C-4143-AC0F-5A20D927ABB3}" presName="level3hierChild" presStyleCnt="0"/>
      <dgm:spPr/>
    </dgm:pt>
    <dgm:pt modelId="{42B8EA46-4FB9-4F2F-940B-08E09E2FB098}" type="pres">
      <dgm:prSet presAssocID="{642FD8F5-EC9F-4F3B-8F6C-D7EECAB5362C}" presName="conn2-1" presStyleLbl="parChTrans1D3" presStyleIdx="0" presStyleCnt="10"/>
      <dgm:spPr/>
    </dgm:pt>
    <dgm:pt modelId="{303CB3BE-4C0E-4A54-9835-11DD1B647032}" type="pres">
      <dgm:prSet presAssocID="{642FD8F5-EC9F-4F3B-8F6C-D7EECAB5362C}" presName="connTx" presStyleLbl="parChTrans1D3" presStyleIdx="0" presStyleCnt="10"/>
      <dgm:spPr/>
    </dgm:pt>
    <dgm:pt modelId="{AF6F29D6-568E-4DFA-9CFD-0BC401D3F663}" type="pres">
      <dgm:prSet presAssocID="{810D4D8B-B3D5-4D30-B2E8-97097E28D24B}" presName="root2" presStyleCnt="0"/>
      <dgm:spPr/>
    </dgm:pt>
    <dgm:pt modelId="{4D206650-89ED-461D-A2B1-7B07D28C134D}" type="pres">
      <dgm:prSet presAssocID="{810D4D8B-B3D5-4D30-B2E8-97097E28D24B}" presName="LevelTwoTextNode" presStyleLbl="node3" presStyleIdx="0" presStyleCnt="10">
        <dgm:presLayoutVars>
          <dgm:chPref val="3"/>
        </dgm:presLayoutVars>
      </dgm:prSet>
      <dgm:spPr/>
    </dgm:pt>
    <dgm:pt modelId="{B012F8AE-1303-4E43-B91A-82050A27500A}" type="pres">
      <dgm:prSet presAssocID="{810D4D8B-B3D5-4D30-B2E8-97097E28D24B}" presName="level3hierChild" presStyleCnt="0"/>
      <dgm:spPr/>
    </dgm:pt>
    <dgm:pt modelId="{5B562E48-74A9-46E9-9B6A-F00154BB00C6}" type="pres">
      <dgm:prSet presAssocID="{93A6C08E-8084-4110-84BB-DA22A44CEF16}" presName="conn2-1" presStyleLbl="parChTrans1D3" presStyleIdx="1" presStyleCnt="10"/>
      <dgm:spPr/>
    </dgm:pt>
    <dgm:pt modelId="{FCAC5D19-92A1-4240-BDC7-A8EC8E06F3BF}" type="pres">
      <dgm:prSet presAssocID="{93A6C08E-8084-4110-84BB-DA22A44CEF16}" presName="connTx" presStyleLbl="parChTrans1D3" presStyleIdx="1" presStyleCnt="10"/>
      <dgm:spPr/>
    </dgm:pt>
    <dgm:pt modelId="{F5F825A7-C57B-4BD4-B671-6793567A7319}" type="pres">
      <dgm:prSet presAssocID="{F053507D-DE66-40EF-9055-64D574B12883}" presName="root2" presStyleCnt="0"/>
      <dgm:spPr/>
    </dgm:pt>
    <dgm:pt modelId="{7C148FF5-AF95-4A73-A85C-CB955A0DE6D4}" type="pres">
      <dgm:prSet presAssocID="{F053507D-DE66-40EF-9055-64D574B12883}" presName="LevelTwoTextNode" presStyleLbl="node3" presStyleIdx="1" presStyleCnt="10">
        <dgm:presLayoutVars>
          <dgm:chPref val="3"/>
        </dgm:presLayoutVars>
      </dgm:prSet>
      <dgm:spPr/>
    </dgm:pt>
    <dgm:pt modelId="{6D31919D-4203-4F8D-9EC5-010A0135312F}" type="pres">
      <dgm:prSet presAssocID="{F053507D-DE66-40EF-9055-64D574B12883}" presName="level3hierChild" presStyleCnt="0"/>
      <dgm:spPr/>
    </dgm:pt>
    <dgm:pt modelId="{748ADA3B-C874-4455-B8CA-6FEC898BC57A}" type="pres">
      <dgm:prSet presAssocID="{2EC77DFC-C030-435C-A930-12A9F07334D4}" presName="conn2-1" presStyleLbl="parChTrans1D2" presStyleIdx="1" presStyleCnt="8"/>
      <dgm:spPr/>
    </dgm:pt>
    <dgm:pt modelId="{0C4DD4FC-DA26-4EA0-AA0E-2D7FA52C9386}" type="pres">
      <dgm:prSet presAssocID="{2EC77DFC-C030-435C-A930-12A9F07334D4}" presName="connTx" presStyleLbl="parChTrans1D2" presStyleIdx="1" presStyleCnt="8"/>
      <dgm:spPr/>
    </dgm:pt>
    <dgm:pt modelId="{090BD876-6DC5-46CF-9E3A-1D86EA8B98EA}" type="pres">
      <dgm:prSet presAssocID="{DAE6EE45-A73C-4BAC-8B2E-AE1F8F702811}" presName="root2" presStyleCnt="0"/>
      <dgm:spPr/>
    </dgm:pt>
    <dgm:pt modelId="{3B4A901A-9606-4BF0-B7F8-167BCFCC4CE3}" type="pres">
      <dgm:prSet presAssocID="{DAE6EE45-A73C-4BAC-8B2E-AE1F8F702811}" presName="LevelTwoTextNode" presStyleLbl="node2" presStyleIdx="1" presStyleCnt="8">
        <dgm:presLayoutVars>
          <dgm:chPref val="3"/>
        </dgm:presLayoutVars>
      </dgm:prSet>
      <dgm:spPr/>
    </dgm:pt>
    <dgm:pt modelId="{05790762-679E-4A71-B15B-BF81CA38AADD}" type="pres">
      <dgm:prSet presAssocID="{DAE6EE45-A73C-4BAC-8B2E-AE1F8F702811}" presName="level3hierChild" presStyleCnt="0"/>
      <dgm:spPr/>
    </dgm:pt>
    <dgm:pt modelId="{9C129A56-36A1-4B94-90A8-08243ECE0AC7}" type="pres">
      <dgm:prSet presAssocID="{D11517EF-6B37-4031-B539-7759AAC0A930}" presName="conn2-1" presStyleLbl="parChTrans1D2" presStyleIdx="2" presStyleCnt="8"/>
      <dgm:spPr/>
    </dgm:pt>
    <dgm:pt modelId="{70909B13-C1D3-4CF1-B6B7-5E3F526CA456}" type="pres">
      <dgm:prSet presAssocID="{D11517EF-6B37-4031-B539-7759AAC0A930}" presName="connTx" presStyleLbl="parChTrans1D2" presStyleIdx="2" presStyleCnt="8"/>
      <dgm:spPr/>
    </dgm:pt>
    <dgm:pt modelId="{ED338E6D-A51B-4069-801F-B13CF9473745}" type="pres">
      <dgm:prSet presAssocID="{7165D0FF-5A82-4720-AE96-D80AAE3CF085}" presName="root2" presStyleCnt="0"/>
      <dgm:spPr/>
    </dgm:pt>
    <dgm:pt modelId="{17F7F4BA-88D7-4F77-86A2-0C9987B79783}" type="pres">
      <dgm:prSet presAssocID="{7165D0FF-5A82-4720-AE96-D80AAE3CF085}" presName="LevelTwoTextNode" presStyleLbl="node2" presStyleIdx="2" presStyleCnt="8">
        <dgm:presLayoutVars>
          <dgm:chPref val="3"/>
        </dgm:presLayoutVars>
      </dgm:prSet>
      <dgm:spPr/>
    </dgm:pt>
    <dgm:pt modelId="{6BE342A6-3CF7-4F3F-BCA2-EDC5049C846A}" type="pres">
      <dgm:prSet presAssocID="{7165D0FF-5A82-4720-AE96-D80AAE3CF085}" presName="level3hierChild" presStyleCnt="0"/>
      <dgm:spPr/>
    </dgm:pt>
    <dgm:pt modelId="{78680C93-4E51-4FA2-B01C-1F68C7EA306B}" type="pres">
      <dgm:prSet presAssocID="{BCD06A4F-315B-4626-9438-C23CCB26593B}" presName="conn2-1" presStyleLbl="parChTrans1D3" presStyleIdx="2" presStyleCnt="10"/>
      <dgm:spPr/>
    </dgm:pt>
    <dgm:pt modelId="{CC1DF5F3-5A08-4913-95B4-1F094E324DFE}" type="pres">
      <dgm:prSet presAssocID="{BCD06A4F-315B-4626-9438-C23CCB26593B}" presName="connTx" presStyleLbl="parChTrans1D3" presStyleIdx="2" presStyleCnt="10"/>
      <dgm:spPr/>
    </dgm:pt>
    <dgm:pt modelId="{D94A1EA2-D748-4710-B18C-0071296A5F68}" type="pres">
      <dgm:prSet presAssocID="{A1AB4E7E-8E4B-41B0-83E0-C5B49F23686C}" presName="root2" presStyleCnt="0"/>
      <dgm:spPr/>
    </dgm:pt>
    <dgm:pt modelId="{68A6B7DA-72D7-493F-8B55-1C2B41263D8E}" type="pres">
      <dgm:prSet presAssocID="{A1AB4E7E-8E4B-41B0-83E0-C5B49F23686C}" presName="LevelTwoTextNode" presStyleLbl="node3" presStyleIdx="2" presStyleCnt="10">
        <dgm:presLayoutVars>
          <dgm:chPref val="3"/>
        </dgm:presLayoutVars>
      </dgm:prSet>
      <dgm:spPr/>
    </dgm:pt>
    <dgm:pt modelId="{6E555E7E-7271-4F5B-AE81-844FAEE990AF}" type="pres">
      <dgm:prSet presAssocID="{A1AB4E7E-8E4B-41B0-83E0-C5B49F23686C}" presName="level3hierChild" presStyleCnt="0"/>
      <dgm:spPr/>
    </dgm:pt>
    <dgm:pt modelId="{C0719031-7C1A-479C-8C9D-AB6832E4B332}" type="pres">
      <dgm:prSet presAssocID="{9FE6A697-8985-4F7E-8186-A65F1235E94B}" presName="conn2-1" presStyleLbl="parChTrans1D2" presStyleIdx="3" presStyleCnt="8"/>
      <dgm:spPr/>
    </dgm:pt>
    <dgm:pt modelId="{376732BC-AB13-4151-B47B-CB7ABE119AE6}" type="pres">
      <dgm:prSet presAssocID="{9FE6A697-8985-4F7E-8186-A65F1235E94B}" presName="connTx" presStyleLbl="parChTrans1D2" presStyleIdx="3" presStyleCnt="8"/>
      <dgm:spPr/>
    </dgm:pt>
    <dgm:pt modelId="{319D95F8-8FCD-4329-9AF0-F48CC95265CF}" type="pres">
      <dgm:prSet presAssocID="{1E6AADAF-DE2E-4905-96C9-E861153E4BE9}" presName="root2" presStyleCnt="0"/>
      <dgm:spPr/>
    </dgm:pt>
    <dgm:pt modelId="{D8539782-95A6-4833-9516-2E0A617E3363}" type="pres">
      <dgm:prSet presAssocID="{1E6AADAF-DE2E-4905-96C9-E861153E4BE9}" presName="LevelTwoTextNode" presStyleLbl="node2" presStyleIdx="3" presStyleCnt="8">
        <dgm:presLayoutVars>
          <dgm:chPref val="3"/>
        </dgm:presLayoutVars>
      </dgm:prSet>
      <dgm:spPr/>
    </dgm:pt>
    <dgm:pt modelId="{464934F8-831C-44B2-B108-08CD07AFD088}" type="pres">
      <dgm:prSet presAssocID="{1E6AADAF-DE2E-4905-96C9-E861153E4BE9}" presName="level3hierChild" presStyleCnt="0"/>
      <dgm:spPr/>
    </dgm:pt>
    <dgm:pt modelId="{CAEA51A4-CB3A-4B40-B494-5EEA3B5A6607}" type="pres">
      <dgm:prSet presAssocID="{4BC19ECC-2FBE-4F59-818A-EBFBD07BCA38}" presName="conn2-1" presStyleLbl="parChTrans1D3" presStyleIdx="3" presStyleCnt="10"/>
      <dgm:spPr/>
    </dgm:pt>
    <dgm:pt modelId="{B0A14C90-9950-4428-963D-6D61BCE3B4F8}" type="pres">
      <dgm:prSet presAssocID="{4BC19ECC-2FBE-4F59-818A-EBFBD07BCA38}" presName="connTx" presStyleLbl="parChTrans1D3" presStyleIdx="3" presStyleCnt="10"/>
      <dgm:spPr/>
    </dgm:pt>
    <dgm:pt modelId="{3D7AD940-C0F6-4A65-9F08-84E243A5CF89}" type="pres">
      <dgm:prSet presAssocID="{4BC99BCB-EBAB-4D53-BE16-FA20FE4BB695}" presName="root2" presStyleCnt="0"/>
      <dgm:spPr/>
    </dgm:pt>
    <dgm:pt modelId="{A5ABEA56-A640-4A7B-B7ED-ECD93E6F3C98}" type="pres">
      <dgm:prSet presAssocID="{4BC99BCB-EBAB-4D53-BE16-FA20FE4BB695}" presName="LevelTwoTextNode" presStyleLbl="node3" presStyleIdx="3" presStyleCnt="10">
        <dgm:presLayoutVars>
          <dgm:chPref val="3"/>
        </dgm:presLayoutVars>
      </dgm:prSet>
      <dgm:spPr/>
    </dgm:pt>
    <dgm:pt modelId="{C3342BF8-F7F4-46BD-A07C-5B95DA40C11C}" type="pres">
      <dgm:prSet presAssocID="{4BC99BCB-EBAB-4D53-BE16-FA20FE4BB695}" presName="level3hierChild" presStyleCnt="0"/>
      <dgm:spPr/>
    </dgm:pt>
    <dgm:pt modelId="{62F2B9C2-3C3B-4D76-A752-CFCC10DA2F7F}" type="pres">
      <dgm:prSet presAssocID="{CF0B5070-7D91-4F05-8282-E568BC278AF1}" presName="conn2-1" presStyleLbl="parChTrans1D2" presStyleIdx="4" presStyleCnt="8"/>
      <dgm:spPr/>
    </dgm:pt>
    <dgm:pt modelId="{AF0BF875-9C12-4053-9B4D-D5A2037737E8}" type="pres">
      <dgm:prSet presAssocID="{CF0B5070-7D91-4F05-8282-E568BC278AF1}" presName="connTx" presStyleLbl="parChTrans1D2" presStyleIdx="4" presStyleCnt="8"/>
      <dgm:spPr/>
    </dgm:pt>
    <dgm:pt modelId="{296A550C-5A42-4256-8C22-B2A1B5A63EF6}" type="pres">
      <dgm:prSet presAssocID="{7B1A3DA7-A6E2-491A-8DEF-31C821E1543A}" presName="root2" presStyleCnt="0"/>
      <dgm:spPr/>
    </dgm:pt>
    <dgm:pt modelId="{508E283D-99BA-4BF6-AA84-2F3E4D4B3A92}" type="pres">
      <dgm:prSet presAssocID="{7B1A3DA7-A6E2-491A-8DEF-31C821E1543A}" presName="LevelTwoTextNode" presStyleLbl="node2" presStyleIdx="4" presStyleCnt="8">
        <dgm:presLayoutVars>
          <dgm:chPref val="3"/>
        </dgm:presLayoutVars>
      </dgm:prSet>
      <dgm:spPr/>
    </dgm:pt>
    <dgm:pt modelId="{30BA8518-A2B3-468C-8C5A-F411B7954D40}" type="pres">
      <dgm:prSet presAssocID="{7B1A3DA7-A6E2-491A-8DEF-31C821E1543A}" presName="level3hierChild" presStyleCnt="0"/>
      <dgm:spPr/>
    </dgm:pt>
    <dgm:pt modelId="{98A3C639-4603-4C90-92BA-D0DE93804362}" type="pres">
      <dgm:prSet presAssocID="{45C5CA73-2E97-4037-BBE5-992FCC6480AE}" presName="conn2-1" presStyleLbl="parChTrans1D3" presStyleIdx="4" presStyleCnt="10"/>
      <dgm:spPr/>
    </dgm:pt>
    <dgm:pt modelId="{7061DCE4-ED8D-4F49-B158-BAF3CD7EB7DC}" type="pres">
      <dgm:prSet presAssocID="{45C5CA73-2E97-4037-BBE5-992FCC6480AE}" presName="connTx" presStyleLbl="parChTrans1D3" presStyleIdx="4" presStyleCnt="10"/>
      <dgm:spPr/>
    </dgm:pt>
    <dgm:pt modelId="{933EAA19-5FA4-4B8D-A012-72744D25D65A}" type="pres">
      <dgm:prSet presAssocID="{25A217B0-55FC-4BB3-A781-17262BA168DD}" presName="root2" presStyleCnt="0"/>
      <dgm:spPr/>
    </dgm:pt>
    <dgm:pt modelId="{D259165A-4614-46E0-8B79-3AA3B18C095E}" type="pres">
      <dgm:prSet presAssocID="{25A217B0-55FC-4BB3-A781-17262BA168DD}" presName="LevelTwoTextNode" presStyleLbl="node3" presStyleIdx="4" presStyleCnt="10">
        <dgm:presLayoutVars>
          <dgm:chPref val="3"/>
        </dgm:presLayoutVars>
      </dgm:prSet>
      <dgm:spPr/>
    </dgm:pt>
    <dgm:pt modelId="{465F5563-C67D-4DD3-AED8-AF6CAFF7BAE8}" type="pres">
      <dgm:prSet presAssocID="{25A217B0-55FC-4BB3-A781-17262BA168DD}" presName="level3hierChild" presStyleCnt="0"/>
      <dgm:spPr/>
    </dgm:pt>
    <dgm:pt modelId="{FAC8BA05-0796-403D-A51D-B48BFA13EFDD}" type="pres">
      <dgm:prSet presAssocID="{183ED979-3010-4117-A036-F259F00FD634}" presName="conn2-1" presStyleLbl="parChTrans1D2" presStyleIdx="5" presStyleCnt="8"/>
      <dgm:spPr/>
    </dgm:pt>
    <dgm:pt modelId="{7ACECAEF-5510-42DE-B5BA-B798B989376F}" type="pres">
      <dgm:prSet presAssocID="{183ED979-3010-4117-A036-F259F00FD634}" presName="connTx" presStyleLbl="parChTrans1D2" presStyleIdx="5" presStyleCnt="8"/>
      <dgm:spPr/>
    </dgm:pt>
    <dgm:pt modelId="{FCE7CF0D-73C7-4C09-8D56-6503786454AF}" type="pres">
      <dgm:prSet presAssocID="{EB58DC3A-8DA5-4876-AFF7-CD0BF21CE1B8}" presName="root2" presStyleCnt="0"/>
      <dgm:spPr/>
    </dgm:pt>
    <dgm:pt modelId="{B9C3966E-892B-4F45-BE63-184E8A378D27}" type="pres">
      <dgm:prSet presAssocID="{EB58DC3A-8DA5-4876-AFF7-CD0BF21CE1B8}" presName="LevelTwoTextNode" presStyleLbl="node2" presStyleIdx="5" presStyleCnt="8">
        <dgm:presLayoutVars>
          <dgm:chPref val="3"/>
        </dgm:presLayoutVars>
      </dgm:prSet>
      <dgm:spPr/>
    </dgm:pt>
    <dgm:pt modelId="{32860C83-B728-4D22-8C62-6647AA0F455B}" type="pres">
      <dgm:prSet presAssocID="{EB58DC3A-8DA5-4876-AFF7-CD0BF21CE1B8}" presName="level3hierChild" presStyleCnt="0"/>
      <dgm:spPr/>
    </dgm:pt>
    <dgm:pt modelId="{B766C54A-CC9C-4937-A45D-C9D7AEFA67CC}" type="pres">
      <dgm:prSet presAssocID="{469DAC93-83A7-4007-8B6D-AC245DBF50DA}" presName="conn2-1" presStyleLbl="parChTrans1D3" presStyleIdx="5" presStyleCnt="10"/>
      <dgm:spPr/>
    </dgm:pt>
    <dgm:pt modelId="{A0B24757-DAA2-4C9E-9DB4-3670F990D89E}" type="pres">
      <dgm:prSet presAssocID="{469DAC93-83A7-4007-8B6D-AC245DBF50DA}" presName="connTx" presStyleLbl="parChTrans1D3" presStyleIdx="5" presStyleCnt="10"/>
      <dgm:spPr/>
    </dgm:pt>
    <dgm:pt modelId="{CAC8EF1A-6535-4FE5-92DB-3DDF68BB7773}" type="pres">
      <dgm:prSet presAssocID="{C0C83974-8C61-430C-A897-FCBCAF1A142D}" presName="root2" presStyleCnt="0"/>
      <dgm:spPr/>
    </dgm:pt>
    <dgm:pt modelId="{527289DB-9B73-49E3-94E4-02ABC89D1D61}" type="pres">
      <dgm:prSet presAssocID="{C0C83974-8C61-430C-A897-FCBCAF1A142D}" presName="LevelTwoTextNode" presStyleLbl="node3" presStyleIdx="5" presStyleCnt="10">
        <dgm:presLayoutVars>
          <dgm:chPref val="3"/>
        </dgm:presLayoutVars>
      </dgm:prSet>
      <dgm:spPr/>
    </dgm:pt>
    <dgm:pt modelId="{7ABD4230-359C-4037-916A-3724480B94E9}" type="pres">
      <dgm:prSet presAssocID="{C0C83974-8C61-430C-A897-FCBCAF1A142D}" presName="level3hierChild" presStyleCnt="0"/>
      <dgm:spPr/>
    </dgm:pt>
    <dgm:pt modelId="{ACE44FAE-6122-4AC1-998D-BE8EB5F8882D}" type="pres">
      <dgm:prSet presAssocID="{CFE1078F-6C29-4649-AD06-44A70BE50F5D}" presName="conn2-1" presStyleLbl="parChTrans1D3" presStyleIdx="6" presStyleCnt="10"/>
      <dgm:spPr/>
    </dgm:pt>
    <dgm:pt modelId="{1EC03A7D-5F28-4915-B1BF-805ADDE8151F}" type="pres">
      <dgm:prSet presAssocID="{CFE1078F-6C29-4649-AD06-44A70BE50F5D}" presName="connTx" presStyleLbl="parChTrans1D3" presStyleIdx="6" presStyleCnt="10"/>
      <dgm:spPr/>
    </dgm:pt>
    <dgm:pt modelId="{452A3933-2DD1-4A45-9986-E0ABF0563112}" type="pres">
      <dgm:prSet presAssocID="{6D754FD6-3B89-4C46-9537-498DEF97A92C}" presName="root2" presStyleCnt="0"/>
      <dgm:spPr/>
    </dgm:pt>
    <dgm:pt modelId="{85EF8CBB-AEF1-46D8-9C61-F6B9E60A0842}" type="pres">
      <dgm:prSet presAssocID="{6D754FD6-3B89-4C46-9537-498DEF97A92C}" presName="LevelTwoTextNode" presStyleLbl="node3" presStyleIdx="6" presStyleCnt="10">
        <dgm:presLayoutVars>
          <dgm:chPref val="3"/>
        </dgm:presLayoutVars>
      </dgm:prSet>
      <dgm:spPr/>
    </dgm:pt>
    <dgm:pt modelId="{8AD1E2D2-48E3-4FDE-89A9-41CC1F45744D}" type="pres">
      <dgm:prSet presAssocID="{6D754FD6-3B89-4C46-9537-498DEF97A92C}" presName="level3hierChild" presStyleCnt="0"/>
      <dgm:spPr/>
    </dgm:pt>
    <dgm:pt modelId="{51858C85-FB8A-4FE3-A46F-97131448A91E}" type="pres">
      <dgm:prSet presAssocID="{4F21ECFD-AFD9-489D-A06D-8FEE3EAA6F62}" presName="conn2-1" presStyleLbl="parChTrans1D3" presStyleIdx="7" presStyleCnt="10"/>
      <dgm:spPr/>
    </dgm:pt>
    <dgm:pt modelId="{BA40AD1F-C508-4F1F-8057-CA656E3CFF05}" type="pres">
      <dgm:prSet presAssocID="{4F21ECFD-AFD9-489D-A06D-8FEE3EAA6F62}" presName="connTx" presStyleLbl="parChTrans1D3" presStyleIdx="7" presStyleCnt="10"/>
      <dgm:spPr/>
    </dgm:pt>
    <dgm:pt modelId="{95555C40-C64D-4932-97C8-1652A48CA3F5}" type="pres">
      <dgm:prSet presAssocID="{9412D168-7143-445A-AE1C-1CD87AA048A8}" presName="root2" presStyleCnt="0"/>
      <dgm:spPr/>
    </dgm:pt>
    <dgm:pt modelId="{FDC4A09C-8234-48FD-9F8F-047FE8134687}" type="pres">
      <dgm:prSet presAssocID="{9412D168-7143-445A-AE1C-1CD87AA048A8}" presName="LevelTwoTextNode" presStyleLbl="node3" presStyleIdx="7" presStyleCnt="10">
        <dgm:presLayoutVars>
          <dgm:chPref val="3"/>
        </dgm:presLayoutVars>
      </dgm:prSet>
      <dgm:spPr/>
    </dgm:pt>
    <dgm:pt modelId="{9F8DE2B4-DE30-43F4-B047-51F1BFE5A810}" type="pres">
      <dgm:prSet presAssocID="{9412D168-7143-445A-AE1C-1CD87AA048A8}" presName="level3hierChild" presStyleCnt="0"/>
      <dgm:spPr/>
    </dgm:pt>
    <dgm:pt modelId="{A1C4290B-5C92-4292-A3D6-4F0C2173FBFD}" type="pres">
      <dgm:prSet presAssocID="{540D7FEB-A660-4C40-BA27-FC24F87DAF6D}" presName="conn2-1" presStyleLbl="parChTrans1D3" presStyleIdx="8" presStyleCnt="10"/>
      <dgm:spPr/>
    </dgm:pt>
    <dgm:pt modelId="{26F729EC-83F3-4B2A-8614-FF08A7C45866}" type="pres">
      <dgm:prSet presAssocID="{540D7FEB-A660-4C40-BA27-FC24F87DAF6D}" presName="connTx" presStyleLbl="parChTrans1D3" presStyleIdx="8" presStyleCnt="10"/>
      <dgm:spPr/>
    </dgm:pt>
    <dgm:pt modelId="{B581C9F7-8D73-4EA3-914D-F7486946E4B7}" type="pres">
      <dgm:prSet presAssocID="{DA626348-32BB-4D2B-AEDD-7BC6B8531600}" presName="root2" presStyleCnt="0"/>
      <dgm:spPr/>
    </dgm:pt>
    <dgm:pt modelId="{65E1E1F6-9867-410C-9729-300E588FC16B}" type="pres">
      <dgm:prSet presAssocID="{DA626348-32BB-4D2B-AEDD-7BC6B8531600}" presName="LevelTwoTextNode" presStyleLbl="node3" presStyleIdx="8" presStyleCnt="10">
        <dgm:presLayoutVars>
          <dgm:chPref val="3"/>
        </dgm:presLayoutVars>
      </dgm:prSet>
      <dgm:spPr/>
    </dgm:pt>
    <dgm:pt modelId="{E7285D41-B36E-43F2-9D57-AA0A2E8400E0}" type="pres">
      <dgm:prSet presAssocID="{DA626348-32BB-4D2B-AEDD-7BC6B8531600}" presName="level3hierChild" presStyleCnt="0"/>
      <dgm:spPr/>
    </dgm:pt>
    <dgm:pt modelId="{9D10EEDA-0F22-4899-B28F-834706D7F2D8}" type="pres">
      <dgm:prSet presAssocID="{15656869-0A96-4CBA-9EA7-36E8181E3F41}" presName="conn2-1" presStyleLbl="parChTrans1D3" presStyleIdx="9" presStyleCnt="10"/>
      <dgm:spPr/>
    </dgm:pt>
    <dgm:pt modelId="{9870FF1C-C38D-4799-A655-8529C5A3B83E}" type="pres">
      <dgm:prSet presAssocID="{15656869-0A96-4CBA-9EA7-36E8181E3F41}" presName="connTx" presStyleLbl="parChTrans1D3" presStyleIdx="9" presStyleCnt="10"/>
      <dgm:spPr/>
    </dgm:pt>
    <dgm:pt modelId="{78865662-807A-41DA-BBCA-3892F6E78F66}" type="pres">
      <dgm:prSet presAssocID="{D88BD99B-2494-4752-ABAD-22175F86630F}" presName="root2" presStyleCnt="0"/>
      <dgm:spPr/>
    </dgm:pt>
    <dgm:pt modelId="{3B9E8857-7594-4AB1-B590-0BB1F788E6A7}" type="pres">
      <dgm:prSet presAssocID="{D88BD99B-2494-4752-ABAD-22175F86630F}" presName="LevelTwoTextNode" presStyleLbl="node3" presStyleIdx="9" presStyleCnt="10">
        <dgm:presLayoutVars>
          <dgm:chPref val="3"/>
        </dgm:presLayoutVars>
      </dgm:prSet>
      <dgm:spPr/>
    </dgm:pt>
    <dgm:pt modelId="{A9B27C20-CE4C-4AC6-BADD-1F5C01772339}" type="pres">
      <dgm:prSet presAssocID="{D88BD99B-2494-4752-ABAD-22175F86630F}" presName="level3hierChild" presStyleCnt="0"/>
      <dgm:spPr/>
    </dgm:pt>
    <dgm:pt modelId="{C70E7FA5-4DAD-4634-825C-1DF95D79A5B2}" type="pres">
      <dgm:prSet presAssocID="{143A7377-AF42-471A-863C-BC54F1CD2718}" presName="conn2-1" presStyleLbl="parChTrans1D2" presStyleIdx="6" presStyleCnt="8"/>
      <dgm:spPr/>
    </dgm:pt>
    <dgm:pt modelId="{6A9345C5-4D20-4235-A201-22586F55B068}" type="pres">
      <dgm:prSet presAssocID="{143A7377-AF42-471A-863C-BC54F1CD2718}" presName="connTx" presStyleLbl="parChTrans1D2" presStyleIdx="6" presStyleCnt="8"/>
      <dgm:spPr/>
    </dgm:pt>
    <dgm:pt modelId="{9DD9FE1E-233B-45B5-A865-790254AC28DE}" type="pres">
      <dgm:prSet presAssocID="{ED232713-D81E-48F6-A7B4-A96C39008233}" presName="root2" presStyleCnt="0"/>
      <dgm:spPr/>
    </dgm:pt>
    <dgm:pt modelId="{1D87BF3F-7028-45EE-B5D7-4CF28A6C4CCF}" type="pres">
      <dgm:prSet presAssocID="{ED232713-D81E-48F6-A7B4-A96C39008233}" presName="LevelTwoTextNode" presStyleLbl="node2" presStyleIdx="6" presStyleCnt="8">
        <dgm:presLayoutVars>
          <dgm:chPref val="3"/>
        </dgm:presLayoutVars>
      </dgm:prSet>
      <dgm:spPr/>
    </dgm:pt>
    <dgm:pt modelId="{1961DFF4-FABA-4D72-B39E-065E61AA0B87}" type="pres">
      <dgm:prSet presAssocID="{ED232713-D81E-48F6-A7B4-A96C39008233}" presName="level3hierChild" presStyleCnt="0"/>
      <dgm:spPr/>
    </dgm:pt>
    <dgm:pt modelId="{B31EC230-3503-4B79-AEBF-9B4021615F50}" type="pres">
      <dgm:prSet presAssocID="{BF3B74E3-85C7-4DED-8006-47B9843BC09A}" presName="conn2-1" presStyleLbl="parChTrans1D2" presStyleIdx="7" presStyleCnt="8"/>
      <dgm:spPr/>
    </dgm:pt>
    <dgm:pt modelId="{A2D3E402-FAEA-43D3-8D2D-0458D7A14852}" type="pres">
      <dgm:prSet presAssocID="{BF3B74E3-85C7-4DED-8006-47B9843BC09A}" presName="connTx" presStyleLbl="parChTrans1D2" presStyleIdx="7" presStyleCnt="8"/>
      <dgm:spPr/>
    </dgm:pt>
    <dgm:pt modelId="{2142E1AD-47A4-447E-BD48-4E60F1B8D9EC}" type="pres">
      <dgm:prSet presAssocID="{CCE2002B-7924-4CCE-863C-37F4C8F24D51}" presName="root2" presStyleCnt="0"/>
      <dgm:spPr/>
    </dgm:pt>
    <dgm:pt modelId="{8A0D23A8-70B7-4085-91EE-BAA647E0F7C4}" type="pres">
      <dgm:prSet presAssocID="{CCE2002B-7924-4CCE-863C-37F4C8F24D51}" presName="LevelTwoTextNode" presStyleLbl="node2" presStyleIdx="7" presStyleCnt="8">
        <dgm:presLayoutVars>
          <dgm:chPref val="3"/>
        </dgm:presLayoutVars>
      </dgm:prSet>
      <dgm:spPr/>
    </dgm:pt>
    <dgm:pt modelId="{557F7683-CDB4-4809-B8A7-C0519B456248}" type="pres">
      <dgm:prSet presAssocID="{CCE2002B-7924-4CCE-863C-37F4C8F24D51}" presName="level3hierChild" presStyleCnt="0"/>
      <dgm:spPr/>
    </dgm:pt>
  </dgm:ptLst>
  <dgm:cxnLst>
    <dgm:cxn modelId="{81CB0905-D15A-4528-B102-08DB5042DEE0}" type="presOf" srcId="{9412D168-7143-445A-AE1C-1CD87AA048A8}" destId="{FDC4A09C-8234-48FD-9F8F-047FE8134687}" srcOrd="0" destOrd="0" presId="urn:microsoft.com/office/officeart/2008/layout/HorizontalMultiLevelHierarchy"/>
    <dgm:cxn modelId="{12872107-48EE-4106-B12B-8FF1ED41DCFE}" type="presOf" srcId="{EB58DC3A-8DA5-4876-AFF7-CD0BF21CE1B8}" destId="{B9C3966E-892B-4F45-BE63-184E8A378D27}" srcOrd="0" destOrd="0" presId="urn:microsoft.com/office/officeart/2008/layout/HorizontalMultiLevelHierarchy"/>
    <dgm:cxn modelId="{7770CA0F-EB66-4A5A-8858-F7FC5D22556C}" srcId="{7B1A3DA7-A6E2-491A-8DEF-31C821E1543A}" destId="{25A217B0-55FC-4BB3-A781-17262BA168DD}" srcOrd="0" destOrd="0" parTransId="{45C5CA73-2E97-4037-BBE5-992FCC6480AE}" sibTransId="{F6712AAF-AEEC-4DAA-83BD-244A10644B58}"/>
    <dgm:cxn modelId="{F70EFF14-8C85-4499-B1A7-AEDB43F2180E}" type="presOf" srcId="{7B1A3DA7-A6E2-491A-8DEF-31C821E1543A}" destId="{508E283D-99BA-4BF6-AA84-2F3E4D4B3A92}" srcOrd="0" destOrd="0" presId="urn:microsoft.com/office/officeart/2008/layout/HorizontalMultiLevelHierarchy"/>
    <dgm:cxn modelId="{5BCB151B-ACF5-4A15-8E8A-C12565202D79}" srcId="{EB58DC3A-8DA5-4876-AFF7-CD0BF21CE1B8}" destId="{D88BD99B-2494-4752-ABAD-22175F86630F}" srcOrd="4" destOrd="0" parTransId="{15656869-0A96-4CBA-9EA7-36E8181E3F41}" sibTransId="{92C21C49-DF00-463B-8CF0-C1AFB816EF76}"/>
    <dgm:cxn modelId="{0892AD1D-0098-4810-BB28-17E9BD9857BE}" type="presOf" srcId="{DAE6EE45-A73C-4BAC-8B2E-AE1F8F702811}" destId="{3B4A901A-9606-4BF0-B7F8-167BCFCC4CE3}" srcOrd="0" destOrd="0" presId="urn:microsoft.com/office/officeart/2008/layout/HorizontalMultiLevelHierarchy"/>
    <dgm:cxn modelId="{557E1723-6E3A-4128-9E78-5DA3EB0CE2F0}" type="presOf" srcId="{7165D0FF-5A82-4720-AE96-D80AAE3CF085}" destId="{17F7F4BA-88D7-4F77-86A2-0C9987B79783}" srcOrd="0" destOrd="0" presId="urn:microsoft.com/office/officeart/2008/layout/HorizontalMultiLevelHierarchy"/>
    <dgm:cxn modelId="{E679DD2A-EF8D-4BD1-9760-E76C79AEB307}" srcId="{9918C5BC-1372-49E4-9C1A-0E5A81490C04}" destId="{EB58DC3A-8DA5-4876-AFF7-CD0BF21CE1B8}" srcOrd="5" destOrd="0" parTransId="{183ED979-3010-4117-A036-F259F00FD634}" sibTransId="{16BFCDCA-CD44-46DC-AE52-72CA51D80D2C}"/>
    <dgm:cxn modelId="{1068E12B-9105-47B0-9607-212DE05979E5}" type="presOf" srcId="{BF3B74E3-85C7-4DED-8006-47B9843BC09A}" destId="{A2D3E402-FAEA-43D3-8D2D-0458D7A14852}" srcOrd="1" destOrd="0" presId="urn:microsoft.com/office/officeart/2008/layout/HorizontalMultiLevelHierarchy"/>
    <dgm:cxn modelId="{D93A192D-F638-4C49-B0D0-00EAED363337}" type="presOf" srcId="{CF0B5070-7D91-4F05-8282-E568BC278AF1}" destId="{AF0BF875-9C12-4053-9B4D-D5A2037737E8}" srcOrd="1" destOrd="0" presId="urn:microsoft.com/office/officeart/2008/layout/HorizontalMultiLevelHierarchy"/>
    <dgm:cxn modelId="{6F0F0732-E57A-4E66-990E-0A974316C404}" srcId="{9918C5BC-1372-49E4-9C1A-0E5A81490C04}" destId="{7B1A3DA7-A6E2-491A-8DEF-31C821E1543A}" srcOrd="4" destOrd="0" parTransId="{CF0B5070-7D91-4F05-8282-E568BC278AF1}" sibTransId="{62FC5ABD-1062-4E07-8223-387E8D76D7EA}"/>
    <dgm:cxn modelId="{319DF236-10EB-40AF-A181-0B75D4F0F456}" srcId="{EB58DC3A-8DA5-4876-AFF7-CD0BF21CE1B8}" destId="{C0C83974-8C61-430C-A897-FCBCAF1A142D}" srcOrd="0" destOrd="0" parTransId="{469DAC93-83A7-4007-8B6D-AC245DBF50DA}" sibTransId="{F0A9424F-4B33-4CB4-AB41-4D6CD33D5412}"/>
    <dgm:cxn modelId="{5209CD38-6339-4310-A3DB-7375FE643D46}" type="presOf" srcId="{5ED8C0F0-913F-4641-87CE-823FCDE47C85}" destId="{EBD7CE0F-ADA5-4978-BA97-5745E03EA039}" srcOrd="0" destOrd="0" presId="urn:microsoft.com/office/officeart/2008/layout/HorizontalMultiLevelHierarchy"/>
    <dgm:cxn modelId="{1B17603B-EE6C-4D88-AA6A-2945568B933F}" type="presOf" srcId="{CF0B5070-7D91-4F05-8282-E568BC278AF1}" destId="{62F2B9C2-3C3B-4D76-A752-CFCC10DA2F7F}" srcOrd="0" destOrd="0" presId="urn:microsoft.com/office/officeart/2008/layout/HorizontalMultiLevelHierarchy"/>
    <dgm:cxn modelId="{A3687F3E-5F62-4392-A052-0205759FB6F8}" type="presOf" srcId="{15656869-0A96-4CBA-9EA7-36E8181E3F41}" destId="{9D10EEDA-0F22-4899-B28F-834706D7F2D8}" srcOrd="0" destOrd="0" presId="urn:microsoft.com/office/officeart/2008/layout/HorizontalMultiLevelHierarchy"/>
    <dgm:cxn modelId="{87C32C5B-18EC-4422-BE59-C9FB7C1848C1}" srcId="{1E6AADAF-DE2E-4905-96C9-E861153E4BE9}" destId="{4BC99BCB-EBAB-4D53-BE16-FA20FE4BB695}" srcOrd="0" destOrd="0" parTransId="{4BC19ECC-2FBE-4F59-818A-EBFBD07BCA38}" sibTransId="{927A57EF-2B88-4BE7-BC58-68E941766335}"/>
    <dgm:cxn modelId="{BAB8B55B-6BF8-474C-BEDE-E22863430607}" type="presOf" srcId="{4BC19ECC-2FBE-4F59-818A-EBFBD07BCA38}" destId="{B0A14C90-9950-4428-963D-6D61BCE3B4F8}" srcOrd="1" destOrd="0" presId="urn:microsoft.com/office/officeart/2008/layout/HorizontalMultiLevelHierarchy"/>
    <dgm:cxn modelId="{4E18315E-90F9-4551-96A7-6654E90D4F5D}" type="presOf" srcId="{4F21ECFD-AFD9-489D-A06D-8FEE3EAA6F62}" destId="{BA40AD1F-C508-4F1F-8057-CA656E3CFF05}" srcOrd="1" destOrd="0" presId="urn:microsoft.com/office/officeart/2008/layout/HorizontalMultiLevelHierarchy"/>
    <dgm:cxn modelId="{4DC65E61-75B7-4879-B036-82A95F279F72}" type="presOf" srcId="{2EC77DFC-C030-435C-A930-12A9F07334D4}" destId="{0C4DD4FC-DA26-4EA0-AA0E-2D7FA52C9386}" srcOrd="1" destOrd="0" presId="urn:microsoft.com/office/officeart/2008/layout/HorizontalMultiLevelHierarchy"/>
    <dgm:cxn modelId="{DAEF5662-5BAB-4C8E-AB42-12C3E798EBA5}" srcId="{9918C5BC-1372-49E4-9C1A-0E5A81490C04}" destId="{7165D0FF-5A82-4720-AE96-D80AAE3CF085}" srcOrd="2" destOrd="0" parTransId="{D11517EF-6B37-4031-B539-7759AAC0A930}" sibTransId="{49C658D7-5E27-4781-9257-E45750125EE0}"/>
    <dgm:cxn modelId="{B7E21D46-F6F1-4D5B-893C-CCE320D1360E}" type="presOf" srcId="{CFE1078F-6C29-4649-AD06-44A70BE50F5D}" destId="{1EC03A7D-5F28-4915-B1BF-805ADDE8151F}" srcOrd="1" destOrd="0" presId="urn:microsoft.com/office/officeart/2008/layout/HorizontalMultiLevelHierarchy"/>
    <dgm:cxn modelId="{90239C46-731C-4BD2-98CD-416208560CEB}" srcId="{9918C5BC-1372-49E4-9C1A-0E5A81490C04}" destId="{CCE2002B-7924-4CCE-863C-37F4C8F24D51}" srcOrd="7" destOrd="0" parTransId="{BF3B74E3-85C7-4DED-8006-47B9843BC09A}" sibTransId="{C973B512-E00C-4EF5-9087-C79E4B022A37}"/>
    <dgm:cxn modelId="{1683B947-520E-429F-B80E-7AFB94DA8948}" type="presOf" srcId="{9FE6A697-8985-4F7E-8186-A65F1235E94B}" destId="{376732BC-AB13-4151-B47B-CB7ABE119AE6}" srcOrd="1" destOrd="0" presId="urn:microsoft.com/office/officeart/2008/layout/HorizontalMultiLevelHierarchy"/>
    <dgm:cxn modelId="{8D461D6A-76D2-4D59-9DE0-529F9D1C0856}" type="presOf" srcId="{15656869-0A96-4CBA-9EA7-36E8181E3F41}" destId="{9870FF1C-C38D-4799-A655-8529C5A3B83E}" srcOrd="1" destOrd="0" presId="urn:microsoft.com/office/officeart/2008/layout/HorizontalMultiLevelHierarchy"/>
    <dgm:cxn modelId="{6D61AB6B-4919-4EAD-9A2C-61B2CE6D9CEC}" srcId="{7165D0FF-5A82-4720-AE96-D80AAE3CF085}" destId="{A1AB4E7E-8E4B-41B0-83E0-C5B49F23686C}" srcOrd="0" destOrd="0" parTransId="{BCD06A4F-315B-4626-9438-C23CCB26593B}" sibTransId="{CE7C4E81-8C77-4097-ACE9-CDA42C645478}"/>
    <dgm:cxn modelId="{4FA1894C-60F4-4D82-8289-5635AB83F2F9}" srcId="{A4B85B30-410C-4143-AC0F-5A20D927ABB3}" destId="{810D4D8B-B3D5-4D30-B2E8-97097E28D24B}" srcOrd="0" destOrd="0" parTransId="{642FD8F5-EC9F-4F3B-8F6C-D7EECAB5362C}" sibTransId="{686619D8-BC4C-4044-BB52-B693DAEE0E7D}"/>
    <dgm:cxn modelId="{01CD734D-A682-44C7-9D4E-0FB6329E19CC}" type="presOf" srcId="{4BC99BCB-EBAB-4D53-BE16-FA20FE4BB695}" destId="{A5ABEA56-A640-4A7B-B7ED-ECD93E6F3C98}" srcOrd="0" destOrd="0" presId="urn:microsoft.com/office/officeart/2008/layout/HorizontalMultiLevelHierarchy"/>
    <dgm:cxn modelId="{1952D971-EF33-4767-B886-E6271E4DB170}" type="presOf" srcId="{143A7377-AF42-471A-863C-BC54F1CD2718}" destId="{6A9345C5-4D20-4235-A201-22586F55B068}" srcOrd="1" destOrd="0" presId="urn:microsoft.com/office/officeart/2008/layout/HorizontalMultiLevelHierarchy"/>
    <dgm:cxn modelId="{384A2672-066E-4957-AC05-F691B985D907}" type="presOf" srcId="{45C5CA73-2E97-4037-BBE5-992FCC6480AE}" destId="{98A3C639-4603-4C90-92BA-D0DE93804362}" srcOrd="0" destOrd="0" presId="urn:microsoft.com/office/officeart/2008/layout/HorizontalMultiLevelHierarchy"/>
    <dgm:cxn modelId="{3FBD8973-0D93-4934-AB3A-D52381BD365B}" type="presOf" srcId="{45C5CA73-2E97-4037-BBE5-992FCC6480AE}" destId="{7061DCE4-ED8D-4F49-B158-BAF3CD7EB7DC}" srcOrd="1" destOrd="0" presId="urn:microsoft.com/office/officeart/2008/layout/HorizontalMultiLevelHierarchy"/>
    <dgm:cxn modelId="{AAE4B174-5358-4795-ADB4-AE693B554FE5}" type="presOf" srcId="{D65B1408-F54D-4461-A98C-85FA05F1234D}" destId="{EF373096-0E3E-44DA-9E32-0A82E423D3F7}" srcOrd="1" destOrd="0" presId="urn:microsoft.com/office/officeart/2008/layout/HorizontalMultiLevelHierarchy"/>
    <dgm:cxn modelId="{55E9E974-02E7-48B1-90A9-1A9E6AF3EBEF}" type="presOf" srcId="{810D4D8B-B3D5-4D30-B2E8-97097E28D24B}" destId="{4D206650-89ED-461D-A2B1-7B07D28C134D}" srcOrd="0" destOrd="0" presId="urn:microsoft.com/office/officeart/2008/layout/HorizontalMultiLevelHierarchy"/>
    <dgm:cxn modelId="{38D72676-9B82-4E47-BF35-B9441A57E67B}" srcId="{9918C5BC-1372-49E4-9C1A-0E5A81490C04}" destId="{ED232713-D81E-48F6-A7B4-A96C39008233}" srcOrd="6" destOrd="0" parTransId="{143A7377-AF42-471A-863C-BC54F1CD2718}" sibTransId="{370CA5C4-29C6-4901-AEBE-EF888F334992}"/>
    <dgm:cxn modelId="{2EFC9056-EAA6-4B45-880E-5ABF18178C9B}" type="presOf" srcId="{4BC19ECC-2FBE-4F59-818A-EBFBD07BCA38}" destId="{CAEA51A4-CB3A-4B40-B494-5EEA3B5A6607}" srcOrd="0" destOrd="0" presId="urn:microsoft.com/office/officeart/2008/layout/HorizontalMultiLevelHierarchy"/>
    <dgm:cxn modelId="{08355558-70DC-4023-9E29-A5B48E11725A}" type="presOf" srcId="{4F21ECFD-AFD9-489D-A06D-8FEE3EAA6F62}" destId="{51858C85-FB8A-4FE3-A46F-97131448A91E}" srcOrd="0" destOrd="0" presId="urn:microsoft.com/office/officeart/2008/layout/HorizontalMultiLevelHierarchy"/>
    <dgm:cxn modelId="{71738578-014E-40BC-9D74-54FFD5F4FB75}" type="presOf" srcId="{9FE6A697-8985-4F7E-8186-A65F1235E94B}" destId="{C0719031-7C1A-479C-8C9D-AB6832E4B332}" srcOrd="0" destOrd="0" presId="urn:microsoft.com/office/officeart/2008/layout/HorizontalMultiLevelHierarchy"/>
    <dgm:cxn modelId="{93109B7A-50ED-462D-A284-7A934081BA99}" type="presOf" srcId="{CCE2002B-7924-4CCE-863C-37F4C8F24D51}" destId="{8A0D23A8-70B7-4085-91EE-BAA647E0F7C4}" srcOrd="0" destOrd="0" presId="urn:microsoft.com/office/officeart/2008/layout/HorizontalMultiLevelHierarchy"/>
    <dgm:cxn modelId="{F9218485-3133-4DD8-9E70-359A0D106ECF}" type="presOf" srcId="{CFE1078F-6C29-4649-AD06-44A70BE50F5D}" destId="{ACE44FAE-6122-4AC1-998D-BE8EB5F8882D}" srcOrd="0" destOrd="0" presId="urn:microsoft.com/office/officeart/2008/layout/HorizontalMultiLevelHierarchy"/>
    <dgm:cxn modelId="{94B6A689-6361-4CF8-A226-7C0D184ABD73}" type="presOf" srcId="{642FD8F5-EC9F-4F3B-8F6C-D7EECAB5362C}" destId="{42B8EA46-4FB9-4F2F-940B-08E09E2FB098}" srcOrd="0" destOrd="0" presId="urn:microsoft.com/office/officeart/2008/layout/HorizontalMultiLevelHierarchy"/>
    <dgm:cxn modelId="{F5C5F595-4395-4D80-AA1E-D8743BD31BF3}" type="presOf" srcId="{A4B85B30-410C-4143-AC0F-5A20D927ABB3}" destId="{B74730C7-3949-4EA0-8CF2-5A02C7D90FBD}" srcOrd="0" destOrd="0" presId="urn:microsoft.com/office/officeart/2008/layout/HorizontalMultiLevelHierarchy"/>
    <dgm:cxn modelId="{04534098-FB81-4B26-94B8-86487B175252}" srcId="{9918C5BC-1372-49E4-9C1A-0E5A81490C04}" destId="{1E6AADAF-DE2E-4905-96C9-E861153E4BE9}" srcOrd="3" destOrd="0" parTransId="{9FE6A697-8985-4F7E-8186-A65F1235E94B}" sibTransId="{6E9C2BC1-E0BA-4E89-A2F6-2C535A3BB0C4}"/>
    <dgm:cxn modelId="{0A9C6498-9C9D-4166-ACB5-1C0E5E14B37B}" srcId="{EB58DC3A-8DA5-4876-AFF7-CD0BF21CE1B8}" destId="{DA626348-32BB-4D2B-AEDD-7BC6B8531600}" srcOrd="3" destOrd="0" parTransId="{540D7FEB-A660-4C40-BA27-FC24F87DAF6D}" sibTransId="{DBE26A3F-DD61-4BC9-9B0F-91B231707EA9}"/>
    <dgm:cxn modelId="{A3412899-114C-4FA9-9E6F-14DDF0AEABE5}" type="presOf" srcId="{6D754FD6-3B89-4C46-9537-498DEF97A92C}" destId="{85EF8CBB-AEF1-46D8-9C61-F6B9E60A0842}" srcOrd="0" destOrd="0" presId="urn:microsoft.com/office/officeart/2008/layout/HorizontalMultiLevelHierarchy"/>
    <dgm:cxn modelId="{1D33FD9C-20FD-47F5-9332-A874763493C1}" type="presOf" srcId="{D65B1408-F54D-4461-A98C-85FA05F1234D}" destId="{84394EC5-3CB1-438B-AD23-9B6B11A15C26}" srcOrd="0" destOrd="0" presId="urn:microsoft.com/office/officeart/2008/layout/HorizontalMultiLevelHierarchy"/>
    <dgm:cxn modelId="{C01D189E-27BB-4305-8FBE-ED77B2242565}" type="presOf" srcId="{BCD06A4F-315B-4626-9438-C23CCB26593B}" destId="{78680C93-4E51-4FA2-B01C-1F68C7EA306B}" srcOrd="0" destOrd="0" presId="urn:microsoft.com/office/officeart/2008/layout/HorizontalMultiLevelHierarchy"/>
    <dgm:cxn modelId="{12A1289E-D554-461F-BCCF-486220C27EE8}" type="presOf" srcId="{D11517EF-6B37-4031-B539-7759AAC0A930}" destId="{9C129A56-36A1-4B94-90A8-08243ECE0AC7}" srcOrd="0" destOrd="0" presId="urn:microsoft.com/office/officeart/2008/layout/HorizontalMultiLevelHierarchy"/>
    <dgm:cxn modelId="{DC3C75A2-F708-4FA2-89A7-5C3157AB19BF}" type="presOf" srcId="{540D7FEB-A660-4C40-BA27-FC24F87DAF6D}" destId="{A1C4290B-5C92-4292-A3D6-4F0C2173FBFD}" srcOrd="0" destOrd="0" presId="urn:microsoft.com/office/officeart/2008/layout/HorizontalMultiLevelHierarchy"/>
    <dgm:cxn modelId="{80E4B6A6-7171-4E90-AD8D-5ADE73E1CB5C}" type="presOf" srcId="{BCD06A4F-315B-4626-9438-C23CCB26593B}" destId="{CC1DF5F3-5A08-4913-95B4-1F094E324DFE}" srcOrd="1" destOrd="0" presId="urn:microsoft.com/office/officeart/2008/layout/HorizontalMultiLevelHierarchy"/>
    <dgm:cxn modelId="{DB8AE1A8-14DA-4014-9CBB-A04F30610D57}" type="presOf" srcId="{183ED979-3010-4117-A036-F259F00FD634}" destId="{FAC8BA05-0796-403D-A51D-B48BFA13EFDD}" srcOrd="0" destOrd="0" presId="urn:microsoft.com/office/officeart/2008/layout/HorizontalMultiLevelHierarchy"/>
    <dgm:cxn modelId="{0C8E5FA9-EE80-40CF-B2DD-629F1DADB0E5}" type="presOf" srcId="{C0C83974-8C61-430C-A897-FCBCAF1A142D}" destId="{527289DB-9B73-49E3-94E4-02ABC89D1D61}" srcOrd="0" destOrd="0" presId="urn:microsoft.com/office/officeart/2008/layout/HorizontalMultiLevelHierarchy"/>
    <dgm:cxn modelId="{567BAAAE-E3A0-46E9-A5F0-1B60D50710B8}" type="presOf" srcId="{93A6C08E-8084-4110-84BB-DA22A44CEF16}" destId="{FCAC5D19-92A1-4240-BDC7-A8EC8E06F3BF}" srcOrd="1" destOrd="0" presId="urn:microsoft.com/office/officeart/2008/layout/HorizontalMultiLevelHierarchy"/>
    <dgm:cxn modelId="{D5B91CB2-7DD9-4525-B485-F114125BD669}" type="presOf" srcId="{183ED979-3010-4117-A036-F259F00FD634}" destId="{7ACECAEF-5510-42DE-B5BA-B798B989376F}" srcOrd="1" destOrd="0" presId="urn:microsoft.com/office/officeart/2008/layout/HorizontalMultiLevelHierarchy"/>
    <dgm:cxn modelId="{3D022AB3-7AB2-4FE5-90BD-8131278D14DD}" type="presOf" srcId="{642FD8F5-EC9F-4F3B-8F6C-D7EECAB5362C}" destId="{303CB3BE-4C0E-4A54-9835-11DD1B647032}" srcOrd="1" destOrd="0" presId="urn:microsoft.com/office/officeart/2008/layout/HorizontalMultiLevelHierarchy"/>
    <dgm:cxn modelId="{4E55FFB3-502F-4FA2-A470-B11CB7ACE433}" type="presOf" srcId="{BF3B74E3-85C7-4DED-8006-47B9843BC09A}" destId="{B31EC230-3503-4B79-AEBF-9B4021615F50}" srcOrd="0" destOrd="0" presId="urn:microsoft.com/office/officeart/2008/layout/HorizontalMultiLevelHierarchy"/>
    <dgm:cxn modelId="{1D3A34B9-E51E-413A-95FF-BC6F69853B8F}" type="presOf" srcId="{93A6C08E-8084-4110-84BB-DA22A44CEF16}" destId="{5B562E48-74A9-46E9-9B6A-F00154BB00C6}" srcOrd="0" destOrd="0" presId="urn:microsoft.com/office/officeart/2008/layout/HorizontalMultiLevelHierarchy"/>
    <dgm:cxn modelId="{ABBEF7BA-0C56-4839-9D1B-F30FDCEF6711}" type="presOf" srcId="{540D7FEB-A660-4C40-BA27-FC24F87DAF6D}" destId="{26F729EC-83F3-4B2A-8614-FF08A7C45866}" srcOrd="1" destOrd="0" presId="urn:microsoft.com/office/officeart/2008/layout/HorizontalMultiLevelHierarchy"/>
    <dgm:cxn modelId="{448AC1BB-FE2F-47F1-8357-3C516733064E}" type="presOf" srcId="{143A7377-AF42-471A-863C-BC54F1CD2718}" destId="{C70E7FA5-4DAD-4634-825C-1DF95D79A5B2}" srcOrd="0" destOrd="0" presId="urn:microsoft.com/office/officeart/2008/layout/HorizontalMultiLevelHierarchy"/>
    <dgm:cxn modelId="{77159CBC-D146-4CCC-9FC3-A8EE275E92D2}" srcId="{9918C5BC-1372-49E4-9C1A-0E5A81490C04}" destId="{DAE6EE45-A73C-4BAC-8B2E-AE1F8F702811}" srcOrd="1" destOrd="0" parTransId="{2EC77DFC-C030-435C-A930-12A9F07334D4}" sibTransId="{B635279A-4283-4500-8A45-40A28879DE6F}"/>
    <dgm:cxn modelId="{8D61D7C5-D690-45FB-8EFA-C4B0264FC4C1}" srcId="{EB58DC3A-8DA5-4876-AFF7-CD0BF21CE1B8}" destId="{9412D168-7143-445A-AE1C-1CD87AA048A8}" srcOrd="2" destOrd="0" parTransId="{4F21ECFD-AFD9-489D-A06D-8FEE3EAA6F62}" sibTransId="{DC37C85B-94F4-49C7-8E9E-025CA93F2A93}"/>
    <dgm:cxn modelId="{14FFAFCD-8A23-4879-86C8-78DE0AA468CC}" type="presOf" srcId="{1E6AADAF-DE2E-4905-96C9-E861153E4BE9}" destId="{D8539782-95A6-4833-9516-2E0A617E3363}" srcOrd="0" destOrd="0" presId="urn:microsoft.com/office/officeart/2008/layout/HorizontalMultiLevelHierarchy"/>
    <dgm:cxn modelId="{A2B6DACD-8B6A-4931-A96C-A8066567A710}" type="presOf" srcId="{DA626348-32BB-4D2B-AEDD-7BC6B8531600}" destId="{65E1E1F6-9867-410C-9729-300E588FC16B}" srcOrd="0" destOrd="0" presId="urn:microsoft.com/office/officeart/2008/layout/HorizontalMultiLevelHierarchy"/>
    <dgm:cxn modelId="{E30A8CCF-1157-4CBF-95EA-CB45B0B22D72}" type="presOf" srcId="{A1AB4E7E-8E4B-41B0-83E0-C5B49F23686C}" destId="{68A6B7DA-72D7-493F-8B55-1C2B41263D8E}" srcOrd="0" destOrd="0" presId="urn:microsoft.com/office/officeart/2008/layout/HorizontalMultiLevelHierarchy"/>
    <dgm:cxn modelId="{B3A7C3D0-FD0F-4A2E-82F2-FB4484467115}" type="presOf" srcId="{D88BD99B-2494-4752-ABAD-22175F86630F}" destId="{3B9E8857-7594-4AB1-B590-0BB1F788E6A7}" srcOrd="0" destOrd="0" presId="urn:microsoft.com/office/officeart/2008/layout/HorizontalMultiLevelHierarchy"/>
    <dgm:cxn modelId="{45DCE7D5-331C-4EB1-9948-5793751797B6}" type="presOf" srcId="{2EC77DFC-C030-435C-A930-12A9F07334D4}" destId="{748ADA3B-C874-4455-B8CA-6FEC898BC57A}" srcOrd="0" destOrd="0" presId="urn:microsoft.com/office/officeart/2008/layout/HorizontalMultiLevelHierarchy"/>
    <dgm:cxn modelId="{E879E8D6-3B48-4D06-8938-6931F1FD48E3}" type="presOf" srcId="{D11517EF-6B37-4031-B539-7759AAC0A930}" destId="{70909B13-C1D3-4CF1-B6B7-5E3F526CA456}" srcOrd="1" destOrd="0" presId="urn:microsoft.com/office/officeart/2008/layout/HorizontalMultiLevelHierarchy"/>
    <dgm:cxn modelId="{1F5FD1DC-CC27-4DEE-A44C-5401B002A4FB}" srcId="{9918C5BC-1372-49E4-9C1A-0E5A81490C04}" destId="{A4B85B30-410C-4143-AC0F-5A20D927ABB3}" srcOrd="0" destOrd="0" parTransId="{D65B1408-F54D-4461-A98C-85FA05F1234D}" sibTransId="{C605535F-6FA2-443D-BE80-A000374C77BA}"/>
    <dgm:cxn modelId="{2F1CD3DE-06D3-49CF-BB67-5B38BE05CD82}" type="presOf" srcId="{F053507D-DE66-40EF-9055-64D574B12883}" destId="{7C148FF5-AF95-4A73-A85C-CB955A0DE6D4}" srcOrd="0" destOrd="0" presId="urn:microsoft.com/office/officeart/2008/layout/HorizontalMultiLevelHierarchy"/>
    <dgm:cxn modelId="{52B385E0-F8B6-4E08-942A-3F027F0331DD}" type="presOf" srcId="{469DAC93-83A7-4007-8B6D-AC245DBF50DA}" destId="{B766C54A-CC9C-4937-A45D-C9D7AEFA67CC}" srcOrd="0" destOrd="0" presId="urn:microsoft.com/office/officeart/2008/layout/HorizontalMultiLevelHierarchy"/>
    <dgm:cxn modelId="{BE63FCE4-AE87-4715-94EC-FE1387DC9834}" srcId="{EB58DC3A-8DA5-4876-AFF7-CD0BF21CE1B8}" destId="{6D754FD6-3B89-4C46-9537-498DEF97A92C}" srcOrd="1" destOrd="0" parTransId="{CFE1078F-6C29-4649-AD06-44A70BE50F5D}" sibTransId="{DA86993B-4E9A-454A-891D-493E3D304010}"/>
    <dgm:cxn modelId="{1C9AB1E9-DACD-4A0A-8845-F3239E3F4B7B}" type="presOf" srcId="{9918C5BC-1372-49E4-9C1A-0E5A81490C04}" destId="{4BF3FF06-9B14-48BA-8D4F-176CBA92C62C}" srcOrd="0" destOrd="0" presId="urn:microsoft.com/office/officeart/2008/layout/HorizontalMultiLevelHierarchy"/>
    <dgm:cxn modelId="{394E63EA-5E97-4E09-8E44-767131C44C72}" type="presOf" srcId="{469DAC93-83A7-4007-8B6D-AC245DBF50DA}" destId="{A0B24757-DAA2-4C9E-9DB4-3670F990D89E}" srcOrd="1" destOrd="0" presId="urn:microsoft.com/office/officeart/2008/layout/HorizontalMultiLevelHierarchy"/>
    <dgm:cxn modelId="{7EA176ED-FD0A-4252-A30D-370D8B44429A}" srcId="{5ED8C0F0-913F-4641-87CE-823FCDE47C85}" destId="{9918C5BC-1372-49E4-9C1A-0E5A81490C04}" srcOrd="0" destOrd="0" parTransId="{555F2468-32FC-4A52-85EA-AB60E87DA6BB}" sibTransId="{925274AB-E0FD-4CD1-80E2-591D31B120EA}"/>
    <dgm:cxn modelId="{946233F0-1D3F-4C87-A83D-A2D4B5C2F0EB}" srcId="{A4B85B30-410C-4143-AC0F-5A20D927ABB3}" destId="{F053507D-DE66-40EF-9055-64D574B12883}" srcOrd="1" destOrd="0" parTransId="{93A6C08E-8084-4110-84BB-DA22A44CEF16}" sibTransId="{E8CBA9B0-CFBD-40CE-BC92-4D5CB7C39F01}"/>
    <dgm:cxn modelId="{B3E79FF4-6B15-4FDF-9DAC-D5F50A0D1E37}" type="presOf" srcId="{ED232713-D81E-48F6-A7B4-A96C39008233}" destId="{1D87BF3F-7028-45EE-B5D7-4CF28A6C4CCF}" srcOrd="0" destOrd="0" presId="urn:microsoft.com/office/officeart/2008/layout/HorizontalMultiLevelHierarchy"/>
    <dgm:cxn modelId="{92E739F7-CD49-40E8-8594-CC1AFA0BC126}" type="presOf" srcId="{25A217B0-55FC-4BB3-A781-17262BA168DD}" destId="{D259165A-4614-46E0-8B79-3AA3B18C095E}" srcOrd="0" destOrd="0" presId="urn:microsoft.com/office/officeart/2008/layout/HorizontalMultiLevelHierarchy"/>
    <dgm:cxn modelId="{74480E18-B945-4956-9A16-74725730CE58}" type="presParOf" srcId="{EBD7CE0F-ADA5-4978-BA97-5745E03EA039}" destId="{610564B3-07AE-4D22-ADF9-AA6B5740209A}" srcOrd="0" destOrd="0" presId="urn:microsoft.com/office/officeart/2008/layout/HorizontalMultiLevelHierarchy"/>
    <dgm:cxn modelId="{5F43AA33-7FA0-4F43-BC6A-4C09DEC8D58B}" type="presParOf" srcId="{610564B3-07AE-4D22-ADF9-AA6B5740209A}" destId="{4BF3FF06-9B14-48BA-8D4F-176CBA92C62C}" srcOrd="0" destOrd="0" presId="urn:microsoft.com/office/officeart/2008/layout/HorizontalMultiLevelHierarchy"/>
    <dgm:cxn modelId="{FB281B5D-BAFA-4B87-AA27-CF76B03C53B0}" type="presParOf" srcId="{610564B3-07AE-4D22-ADF9-AA6B5740209A}" destId="{EB09DAB1-7A45-4097-BF40-E372B342F778}" srcOrd="1" destOrd="0" presId="urn:microsoft.com/office/officeart/2008/layout/HorizontalMultiLevelHierarchy"/>
    <dgm:cxn modelId="{EEACE6D0-09C5-46A4-9333-A80C5D7E8712}" type="presParOf" srcId="{EB09DAB1-7A45-4097-BF40-E372B342F778}" destId="{84394EC5-3CB1-438B-AD23-9B6B11A15C26}" srcOrd="0" destOrd="0" presId="urn:microsoft.com/office/officeart/2008/layout/HorizontalMultiLevelHierarchy"/>
    <dgm:cxn modelId="{955BB059-4BF5-4D48-B76E-0525292B206E}" type="presParOf" srcId="{84394EC5-3CB1-438B-AD23-9B6B11A15C26}" destId="{EF373096-0E3E-44DA-9E32-0A82E423D3F7}" srcOrd="0" destOrd="0" presId="urn:microsoft.com/office/officeart/2008/layout/HorizontalMultiLevelHierarchy"/>
    <dgm:cxn modelId="{E1FDED79-AE82-4870-982A-E73DF39EF511}" type="presParOf" srcId="{EB09DAB1-7A45-4097-BF40-E372B342F778}" destId="{22488A19-9D3E-4BA2-B800-ED949A6268CE}" srcOrd="1" destOrd="0" presId="urn:microsoft.com/office/officeart/2008/layout/HorizontalMultiLevelHierarchy"/>
    <dgm:cxn modelId="{CEE235DC-5C60-435C-AB6D-BB3006CDF361}" type="presParOf" srcId="{22488A19-9D3E-4BA2-B800-ED949A6268CE}" destId="{B74730C7-3949-4EA0-8CF2-5A02C7D90FBD}" srcOrd="0" destOrd="0" presId="urn:microsoft.com/office/officeart/2008/layout/HorizontalMultiLevelHierarchy"/>
    <dgm:cxn modelId="{FFF8E1B5-4DBE-4FC7-88F3-8DBB5D822EEE}" type="presParOf" srcId="{22488A19-9D3E-4BA2-B800-ED949A6268CE}" destId="{A4681CB1-B6C8-467C-88C3-462127E89A09}" srcOrd="1" destOrd="0" presId="urn:microsoft.com/office/officeart/2008/layout/HorizontalMultiLevelHierarchy"/>
    <dgm:cxn modelId="{7EF2F773-C294-4974-B910-AF6BBF729A0D}" type="presParOf" srcId="{A4681CB1-B6C8-467C-88C3-462127E89A09}" destId="{42B8EA46-4FB9-4F2F-940B-08E09E2FB098}" srcOrd="0" destOrd="0" presId="urn:microsoft.com/office/officeart/2008/layout/HorizontalMultiLevelHierarchy"/>
    <dgm:cxn modelId="{7040AFFE-26B9-426B-9B38-1618075AA0E7}" type="presParOf" srcId="{42B8EA46-4FB9-4F2F-940B-08E09E2FB098}" destId="{303CB3BE-4C0E-4A54-9835-11DD1B647032}" srcOrd="0" destOrd="0" presId="urn:microsoft.com/office/officeart/2008/layout/HorizontalMultiLevelHierarchy"/>
    <dgm:cxn modelId="{5E5194C5-09C0-4EC8-94F5-9893AFE9A70A}" type="presParOf" srcId="{A4681CB1-B6C8-467C-88C3-462127E89A09}" destId="{AF6F29D6-568E-4DFA-9CFD-0BC401D3F663}" srcOrd="1" destOrd="0" presId="urn:microsoft.com/office/officeart/2008/layout/HorizontalMultiLevelHierarchy"/>
    <dgm:cxn modelId="{303A5F82-AE57-4456-83C5-374A5F0A0485}" type="presParOf" srcId="{AF6F29D6-568E-4DFA-9CFD-0BC401D3F663}" destId="{4D206650-89ED-461D-A2B1-7B07D28C134D}" srcOrd="0" destOrd="0" presId="urn:microsoft.com/office/officeart/2008/layout/HorizontalMultiLevelHierarchy"/>
    <dgm:cxn modelId="{A426D243-6753-4CAD-9BB2-C002621E441F}" type="presParOf" srcId="{AF6F29D6-568E-4DFA-9CFD-0BC401D3F663}" destId="{B012F8AE-1303-4E43-B91A-82050A27500A}" srcOrd="1" destOrd="0" presId="urn:microsoft.com/office/officeart/2008/layout/HorizontalMultiLevelHierarchy"/>
    <dgm:cxn modelId="{FF1713B9-2B65-4DED-B3AB-756A4A821A46}" type="presParOf" srcId="{A4681CB1-B6C8-467C-88C3-462127E89A09}" destId="{5B562E48-74A9-46E9-9B6A-F00154BB00C6}" srcOrd="2" destOrd="0" presId="urn:microsoft.com/office/officeart/2008/layout/HorizontalMultiLevelHierarchy"/>
    <dgm:cxn modelId="{7D5A7ECE-9B9D-4946-B4CC-9B1000329A39}" type="presParOf" srcId="{5B562E48-74A9-46E9-9B6A-F00154BB00C6}" destId="{FCAC5D19-92A1-4240-BDC7-A8EC8E06F3BF}" srcOrd="0" destOrd="0" presId="urn:microsoft.com/office/officeart/2008/layout/HorizontalMultiLevelHierarchy"/>
    <dgm:cxn modelId="{BCDFF656-1FC4-4620-8805-9FFE01BD7258}" type="presParOf" srcId="{A4681CB1-B6C8-467C-88C3-462127E89A09}" destId="{F5F825A7-C57B-4BD4-B671-6793567A7319}" srcOrd="3" destOrd="0" presId="urn:microsoft.com/office/officeart/2008/layout/HorizontalMultiLevelHierarchy"/>
    <dgm:cxn modelId="{C112A7C2-18B7-4E12-A362-3A515B47CDF5}" type="presParOf" srcId="{F5F825A7-C57B-4BD4-B671-6793567A7319}" destId="{7C148FF5-AF95-4A73-A85C-CB955A0DE6D4}" srcOrd="0" destOrd="0" presId="urn:microsoft.com/office/officeart/2008/layout/HorizontalMultiLevelHierarchy"/>
    <dgm:cxn modelId="{17C7463D-E3D2-4112-91BC-7DDD43738C96}" type="presParOf" srcId="{F5F825A7-C57B-4BD4-B671-6793567A7319}" destId="{6D31919D-4203-4F8D-9EC5-010A0135312F}" srcOrd="1" destOrd="0" presId="urn:microsoft.com/office/officeart/2008/layout/HorizontalMultiLevelHierarchy"/>
    <dgm:cxn modelId="{CDCA0E74-E1A2-4A84-8A3C-2AFF6036DB8C}" type="presParOf" srcId="{EB09DAB1-7A45-4097-BF40-E372B342F778}" destId="{748ADA3B-C874-4455-B8CA-6FEC898BC57A}" srcOrd="2" destOrd="0" presId="urn:microsoft.com/office/officeart/2008/layout/HorizontalMultiLevelHierarchy"/>
    <dgm:cxn modelId="{5BACAD25-1413-4927-BA9A-32ED98E02390}" type="presParOf" srcId="{748ADA3B-C874-4455-B8CA-6FEC898BC57A}" destId="{0C4DD4FC-DA26-4EA0-AA0E-2D7FA52C9386}" srcOrd="0" destOrd="0" presId="urn:microsoft.com/office/officeart/2008/layout/HorizontalMultiLevelHierarchy"/>
    <dgm:cxn modelId="{856BDA14-FAEC-43EE-9F5A-9CEC8010178A}" type="presParOf" srcId="{EB09DAB1-7A45-4097-BF40-E372B342F778}" destId="{090BD876-6DC5-46CF-9E3A-1D86EA8B98EA}" srcOrd="3" destOrd="0" presId="urn:microsoft.com/office/officeart/2008/layout/HorizontalMultiLevelHierarchy"/>
    <dgm:cxn modelId="{6BB32349-FC85-4AA0-887A-911E18E2EBE4}" type="presParOf" srcId="{090BD876-6DC5-46CF-9E3A-1D86EA8B98EA}" destId="{3B4A901A-9606-4BF0-B7F8-167BCFCC4CE3}" srcOrd="0" destOrd="0" presId="urn:microsoft.com/office/officeart/2008/layout/HorizontalMultiLevelHierarchy"/>
    <dgm:cxn modelId="{DD8346E3-94DB-42A1-B3E8-56548459ECA1}" type="presParOf" srcId="{090BD876-6DC5-46CF-9E3A-1D86EA8B98EA}" destId="{05790762-679E-4A71-B15B-BF81CA38AADD}" srcOrd="1" destOrd="0" presId="urn:microsoft.com/office/officeart/2008/layout/HorizontalMultiLevelHierarchy"/>
    <dgm:cxn modelId="{1A43A45D-CB3C-4A35-AD11-01722B2180D6}" type="presParOf" srcId="{EB09DAB1-7A45-4097-BF40-E372B342F778}" destId="{9C129A56-36A1-4B94-90A8-08243ECE0AC7}" srcOrd="4" destOrd="0" presId="urn:microsoft.com/office/officeart/2008/layout/HorizontalMultiLevelHierarchy"/>
    <dgm:cxn modelId="{CEFE7551-9FE6-4202-A532-8A980B34C022}" type="presParOf" srcId="{9C129A56-36A1-4B94-90A8-08243ECE0AC7}" destId="{70909B13-C1D3-4CF1-B6B7-5E3F526CA456}" srcOrd="0" destOrd="0" presId="urn:microsoft.com/office/officeart/2008/layout/HorizontalMultiLevelHierarchy"/>
    <dgm:cxn modelId="{9CE5ADEF-23A3-42AF-919E-DC19B7E76AAD}" type="presParOf" srcId="{EB09DAB1-7A45-4097-BF40-E372B342F778}" destId="{ED338E6D-A51B-4069-801F-B13CF9473745}" srcOrd="5" destOrd="0" presId="urn:microsoft.com/office/officeart/2008/layout/HorizontalMultiLevelHierarchy"/>
    <dgm:cxn modelId="{20665ECC-905E-4831-9E70-94CB115B3612}" type="presParOf" srcId="{ED338E6D-A51B-4069-801F-B13CF9473745}" destId="{17F7F4BA-88D7-4F77-86A2-0C9987B79783}" srcOrd="0" destOrd="0" presId="urn:microsoft.com/office/officeart/2008/layout/HorizontalMultiLevelHierarchy"/>
    <dgm:cxn modelId="{18D1F1FE-15FA-43AB-8B16-AA1A640DD5F6}" type="presParOf" srcId="{ED338E6D-A51B-4069-801F-B13CF9473745}" destId="{6BE342A6-3CF7-4F3F-BCA2-EDC5049C846A}" srcOrd="1" destOrd="0" presId="urn:microsoft.com/office/officeart/2008/layout/HorizontalMultiLevelHierarchy"/>
    <dgm:cxn modelId="{5DC94272-9300-4E7D-BF04-BED02C63AE9D}" type="presParOf" srcId="{6BE342A6-3CF7-4F3F-BCA2-EDC5049C846A}" destId="{78680C93-4E51-4FA2-B01C-1F68C7EA306B}" srcOrd="0" destOrd="0" presId="urn:microsoft.com/office/officeart/2008/layout/HorizontalMultiLevelHierarchy"/>
    <dgm:cxn modelId="{32857F75-6B23-4A98-900D-718EBB9D029E}" type="presParOf" srcId="{78680C93-4E51-4FA2-B01C-1F68C7EA306B}" destId="{CC1DF5F3-5A08-4913-95B4-1F094E324DFE}" srcOrd="0" destOrd="0" presId="urn:microsoft.com/office/officeart/2008/layout/HorizontalMultiLevelHierarchy"/>
    <dgm:cxn modelId="{43421732-0814-4A5A-9158-63C72F1A1D34}" type="presParOf" srcId="{6BE342A6-3CF7-4F3F-BCA2-EDC5049C846A}" destId="{D94A1EA2-D748-4710-B18C-0071296A5F68}" srcOrd="1" destOrd="0" presId="urn:microsoft.com/office/officeart/2008/layout/HorizontalMultiLevelHierarchy"/>
    <dgm:cxn modelId="{210A676E-99A3-4C51-A609-2A3D0603D129}" type="presParOf" srcId="{D94A1EA2-D748-4710-B18C-0071296A5F68}" destId="{68A6B7DA-72D7-493F-8B55-1C2B41263D8E}" srcOrd="0" destOrd="0" presId="urn:microsoft.com/office/officeart/2008/layout/HorizontalMultiLevelHierarchy"/>
    <dgm:cxn modelId="{EFB1BFE0-5C9B-4303-98A9-75E9DBE3E676}" type="presParOf" srcId="{D94A1EA2-D748-4710-B18C-0071296A5F68}" destId="{6E555E7E-7271-4F5B-AE81-844FAEE990AF}" srcOrd="1" destOrd="0" presId="urn:microsoft.com/office/officeart/2008/layout/HorizontalMultiLevelHierarchy"/>
    <dgm:cxn modelId="{62AA660B-67A5-4E4E-A079-C9230015479B}" type="presParOf" srcId="{EB09DAB1-7A45-4097-BF40-E372B342F778}" destId="{C0719031-7C1A-479C-8C9D-AB6832E4B332}" srcOrd="6" destOrd="0" presId="urn:microsoft.com/office/officeart/2008/layout/HorizontalMultiLevelHierarchy"/>
    <dgm:cxn modelId="{6801037E-4A8B-42FB-983F-B3F9030BA003}" type="presParOf" srcId="{C0719031-7C1A-479C-8C9D-AB6832E4B332}" destId="{376732BC-AB13-4151-B47B-CB7ABE119AE6}" srcOrd="0" destOrd="0" presId="urn:microsoft.com/office/officeart/2008/layout/HorizontalMultiLevelHierarchy"/>
    <dgm:cxn modelId="{CA90ED5A-BFF4-4434-B0B9-DB8236C03189}" type="presParOf" srcId="{EB09DAB1-7A45-4097-BF40-E372B342F778}" destId="{319D95F8-8FCD-4329-9AF0-F48CC95265CF}" srcOrd="7" destOrd="0" presId="urn:microsoft.com/office/officeart/2008/layout/HorizontalMultiLevelHierarchy"/>
    <dgm:cxn modelId="{ECE36F5C-6745-4C1A-AA78-F0831F3E5615}" type="presParOf" srcId="{319D95F8-8FCD-4329-9AF0-F48CC95265CF}" destId="{D8539782-95A6-4833-9516-2E0A617E3363}" srcOrd="0" destOrd="0" presId="urn:microsoft.com/office/officeart/2008/layout/HorizontalMultiLevelHierarchy"/>
    <dgm:cxn modelId="{1299CEFA-F999-4DE9-9DC4-C539E74BCA9A}" type="presParOf" srcId="{319D95F8-8FCD-4329-9AF0-F48CC95265CF}" destId="{464934F8-831C-44B2-B108-08CD07AFD088}" srcOrd="1" destOrd="0" presId="urn:microsoft.com/office/officeart/2008/layout/HorizontalMultiLevelHierarchy"/>
    <dgm:cxn modelId="{3B4729EC-5163-42AC-AF18-43552387C13B}" type="presParOf" srcId="{464934F8-831C-44B2-B108-08CD07AFD088}" destId="{CAEA51A4-CB3A-4B40-B494-5EEA3B5A6607}" srcOrd="0" destOrd="0" presId="urn:microsoft.com/office/officeart/2008/layout/HorizontalMultiLevelHierarchy"/>
    <dgm:cxn modelId="{616F6FE4-1F03-4A1B-9E73-5ABF83B863E8}" type="presParOf" srcId="{CAEA51A4-CB3A-4B40-B494-5EEA3B5A6607}" destId="{B0A14C90-9950-4428-963D-6D61BCE3B4F8}" srcOrd="0" destOrd="0" presId="urn:microsoft.com/office/officeart/2008/layout/HorizontalMultiLevelHierarchy"/>
    <dgm:cxn modelId="{8F5F253A-FA0C-4D31-8530-32762E8DA47A}" type="presParOf" srcId="{464934F8-831C-44B2-B108-08CD07AFD088}" destId="{3D7AD940-C0F6-4A65-9F08-84E243A5CF89}" srcOrd="1" destOrd="0" presId="urn:microsoft.com/office/officeart/2008/layout/HorizontalMultiLevelHierarchy"/>
    <dgm:cxn modelId="{9AF90842-92BC-48BA-9024-7D91B7A6CD35}" type="presParOf" srcId="{3D7AD940-C0F6-4A65-9F08-84E243A5CF89}" destId="{A5ABEA56-A640-4A7B-B7ED-ECD93E6F3C98}" srcOrd="0" destOrd="0" presId="urn:microsoft.com/office/officeart/2008/layout/HorizontalMultiLevelHierarchy"/>
    <dgm:cxn modelId="{46517CA0-CB4D-4C4D-8C95-921115A34EA9}" type="presParOf" srcId="{3D7AD940-C0F6-4A65-9F08-84E243A5CF89}" destId="{C3342BF8-F7F4-46BD-A07C-5B95DA40C11C}" srcOrd="1" destOrd="0" presId="urn:microsoft.com/office/officeart/2008/layout/HorizontalMultiLevelHierarchy"/>
    <dgm:cxn modelId="{B6DC977D-E7D3-4BE2-AF90-9F9ACDF2C22B}" type="presParOf" srcId="{EB09DAB1-7A45-4097-BF40-E372B342F778}" destId="{62F2B9C2-3C3B-4D76-A752-CFCC10DA2F7F}" srcOrd="8" destOrd="0" presId="urn:microsoft.com/office/officeart/2008/layout/HorizontalMultiLevelHierarchy"/>
    <dgm:cxn modelId="{88C9BEAE-9243-46F2-BF1E-D3DA0428A509}" type="presParOf" srcId="{62F2B9C2-3C3B-4D76-A752-CFCC10DA2F7F}" destId="{AF0BF875-9C12-4053-9B4D-D5A2037737E8}" srcOrd="0" destOrd="0" presId="urn:microsoft.com/office/officeart/2008/layout/HorizontalMultiLevelHierarchy"/>
    <dgm:cxn modelId="{43C75B1F-AE6C-42FC-87C2-E44D9BFDFB2F}" type="presParOf" srcId="{EB09DAB1-7A45-4097-BF40-E372B342F778}" destId="{296A550C-5A42-4256-8C22-B2A1B5A63EF6}" srcOrd="9" destOrd="0" presId="urn:microsoft.com/office/officeart/2008/layout/HorizontalMultiLevelHierarchy"/>
    <dgm:cxn modelId="{6B470D23-C6BA-44E0-9906-C71771046CBE}" type="presParOf" srcId="{296A550C-5A42-4256-8C22-B2A1B5A63EF6}" destId="{508E283D-99BA-4BF6-AA84-2F3E4D4B3A92}" srcOrd="0" destOrd="0" presId="urn:microsoft.com/office/officeart/2008/layout/HorizontalMultiLevelHierarchy"/>
    <dgm:cxn modelId="{06B9655C-B369-4C10-8C00-B688F4F99F02}" type="presParOf" srcId="{296A550C-5A42-4256-8C22-B2A1B5A63EF6}" destId="{30BA8518-A2B3-468C-8C5A-F411B7954D40}" srcOrd="1" destOrd="0" presId="urn:microsoft.com/office/officeart/2008/layout/HorizontalMultiLevelHierarchy"/>
    <dgm:cxn modelId="{CDCB1A8B-499F-444A-8D0C-2B0CDAA5F89A}" type="presParOf" srcId="{30BA8518-A2B3-468C-8C5A-F411B7954D40}" destId="{98A3C639-4603-4C90-92BA-D0DE93804362}" srcOrd="0" destOrd="0" presId="urn:microsoft.com/office/officeart/2008/layout/HorizontalMultiLevelHierarchy"/>
    <dgm:cxn modelId="{EC22C4CA-B866-4ECF-B521-C0FBF7158C89}" type="presParOf" srcId="{98A3C639-4603-4C90-92BA-D0DE93804362}" destId="{7061DCE4-ED8D-4F49-B158-BAF3CD7EB7DC}" srcOrd="0" destOrd="0" presId="urn:microsoft.com/office/officeart/2008/layout/HorizontalMultiLevelHierarchy"/>
    <dgm:cxn modelId="{7A27AAC5-3B26-4F44-BF39-D206A3F14F93}" type="presParOf" srcId="{30BA8518-A2B3-468C-8C5A-F411B7954D40}" destId="{933EAA19-5FA4-4B8D-A012-72744D25D65A}" srcOrd="1" destOrd="0" presId="urn:microsoft.com/office/officeart/2008/layout/HorizontalMultiLevelHierarchy"/>
    <dgm:cxn modelId="{6B76AD39-3B74-4BED-88A9-677A76DCB90B}" type="presParOf" srcId="{933EAA19-5FA4-4B8D-A012-72744D25D65A}" destId="{D259165A-4614-46E0-8B79-3AA3B18C095E}" srcOrd="0" destOrd="0" presId="urn:microsoft.com/office/officeart/2008/layout/HorizontalMultiLevelHierarchy"/>
    <dgm:cxn modelId="{3757F12D-B012-4D84-88E1-DD0BBA55DD92}" type="presParOf" srcId="{933EAA19-5FA4-4B8D-A012-72744D25D65A}" destId="{465F5563-C67D-4DD3-AED8-AF6CAFF7BAE8}" srcOrd="1" destOrd="0" presId="urn:microsoft.com/office/officeart/2008/layout/HorizontalMultiLevelHierarchy"/>
    <dgm:cxn modelId="{BAB868DC-C79A-4CFD-AF6E-2A56D07D0CD1}" type="presParOf" srcId="{EB09DAB1-7A45-4097-BF40-E372B342F778}" destId="{FAC8BA05-0796-403D-A51D-B48BFA13EFDD}" srcOrd="10" destOrd="0" presId="urn:microsoft.com/office/officeart/2008/layout/HorizontalMultiLevelHierarchy"/>
    <dgm:cxn modelId="{9A0C52C7-A959-4BC6-BC86-1D39CF86B0F3}" type="presParOf" srcId="{FAC8BA05-0796-403D-A51D-B48BFA13EFDD}" destId="{7ACECAEF-5510-42DE-B5BA-B798B989376F}" srcOrd="0" destOrd="0" presId="urn:microsoft.com/office/officeart/2008/layout/HorizontalMultiLevelHierarchy"/>
    <dgm:cxn modelId="{5B2F90EF-052F-4DF6-A3FF-29E923490493}" type="presParOf" srcId="{EB09DAB1-7A45-4097-BF40-E372B342F778}" destId="{FCE7CF0D-73C7-4C09-8D56-6503786454AF}" srcOrd="11" destOrd="0" presId="urn:microsoft.com/office/officeart/2008/layout/HorizontalMultiLevelHierarchy"/>
    <dgm:cxn modelId="{0611D3CF-74DE-4EA9-B1EC-4CF6A660D49E}" type="presParOf" srcId="{FCE7CF0D-73C7-4C09-8D56-6503786454AF}" destId="{B9C3966E-892B-4F45-BE63-184E8A378D27}" srcOrd="0" destOrd="0" presId="urn:microsoft.com/office/officeart/2008/layout/HorizontalMultiLevelHierarchy"/>
    <dgm:cxn modelId="{39746595-E7EC-4B10-9D8E-987BE7423805}" type="presParOf" srcId="{FCE7CF0D-73C7-4C09-8D56-6503786454AF}" destId="{32860C83-B728-4D22-8C62-6647AA0F455B}" srcOrd="1" destOrd="0" presId="urn:microsoft.com/office/officeart/2008/layout/HorizontalMultiLevelHierarchy"/>
    <dgm:cxn modelId="{6C3A17EB-AF6E-40D9-B1BC-2A5A30D5C3AF}" type="presParOf" srcId="{32860C83-B728-4D22-8C62-6647AA0F455B}" destId="{B766C54A-CC9C-4937-A45D-C9D7AEFA67CC}" srcOrd="0" destOrd="0" presId="urn:microsoft.com/office/officeart/2008/layout/HorizontalMultiLevelHierarchy"/>
    <dgm:cxn modelId="{E945BA24-2348-456D-A4CC-C4F6C369802E}" type="presParOf" srcId="{B766C54A-CC9C-4937-A45D-C9D7AEFA67CC}" destId="{A0B24757-DAA2-4C9E-9DB4-3670F990D89E}" srcOrd="0" destOrd="0" presId="urn:microsoft.com/office/officeart/2008/layout/HorizontalMultiLevelHierarchy"/>
    <dgm:cxn modelId="{640E4813-EE21-44B6-A8C3-0832C7AE166C}" type="presParOf" srcId="{32860C83-B728-4D22-8C62-6647AA0F455B}" destId="{CAC8EF1A-6535-4FE5-92DB-3DDF68BB7773}" srcOrd="1" destOrd="0" presId="urn:microsoft.com/office/officeart/2008/layout/HorizontalMultiLevelHierarchy"/>
    <dgm:cxn modelId="{2AE09AA9-F544-47EC-AE49-7077D8A4AA9C}" type="presParOf" srcId="{CAC8EF1A-6535-4FE5-92DB-3DDF68BB7773}" destId="{527289DB-9B73-49E3-94E4-02ABC89D1D61}" srcOrd="0" destOrd="0" presId="urn:microsoft.com/office/officeart/2008/layout/HorizontalMultiLevelHierarchy"/>
    <dgm:cxn modelId="{23B45F8F-3CFC-40C1-A6FB-3070CB4B069A}" type="presParOf" srcId="{CAC8EF1A-6535-4FE5-92DB-3DDF68BB7773}" destId="{7ABD4230-359C-4037-916A-3724480B94E9}" srcOrd="1" destOrd="0" presId="urn:microsoft.com/office/officeart/2008/layout/HorizontalMultiLevelHierarchy"/>
    <dgm:cxn modelId="{32631BFA-C475-4F9B-8634-55BFEADD4E32}" type="presParOf" srcId="{32860C83-B728-4D22-8C62-6647AA0F455B}" destId="{ACE44FAE-6122-4AC1-998D-BE8EB5F8882D}" srcOrd="2" destOrd="0" presId="urn:microsoft.com/office/officeart/2008/layout/HorizontalMultiLevelHierarchy"/>
    <dgm:cxn modelId="{65701985-4DDD-43C5-B214-03B8EF7F1AB6}" type="presParOf" srcId="{ACE44FAE-6122-4AC1-998D-BE8EB5F8882D}" destId="{1EC03A7D-5F28-4915-B1BF-805ADDE8151F}" srcOrd="0" destOrd="0" presId="urn:microsoft.com/office/officeart/2008/layout/HorizontalMultiLevelHierarchy"/>
    <dgm:cxn modelId="{4A1A8F99-E854-46AF-8A55-222A0C161853}" type="presParOf" srcId="{32860C83-B728-4D22-8C62-6647AA0F455B}" destId="{452A3933-2DD1-4A45-9986-E0ABF0563112}" srcOrd="3" destOrd="0" presId="urn:microsoft.com/office/officeart/2008/layout/HorizontalMultiLevelHierarchy"/>
    <dgm:cxn modelId="{AFA14EA7-978B-410C-A4FB-786E08D1919B}" type="presParOf" srcId="{452A3933-2DD1-4A45-9986-E0ABF0563112}" destId="{85EF8CBB-AEF1-46D8-9C61-F6B9E60A0842}" srcOrd="0" destOrd="0" presId="urn:microsoft.com/office/officeart/2008/layout/HorizontalMultiLevelHierarchy"/>
    <dgm:cxn modelId="{62667A5A-4AE1-4E81-8EE6-26DD318CB981}" type="presParOf" srcId="{452A3933-2DD1-4A45-9986-E0ABF0563112}" destId="{8AD1E2D2-48E3-4FDE-89A9-41CC1F45744D}" srcOrd="1" destOrd="0" presId="urn:microsoft.com/office/officeart/2008/layout/HorizontalMultiLevelHierarchy"/>
    <dgm:cxn modelId="{5BF31A44-4360-4B69-AD9A-E5EA8B18F5B9}" type="presParOf" srcId="{32860C83-B728-4D22-8C62-6647AA0F455B}" destId="{51858C85-FB8A-4FE3-A46F-97131448A91E}" srcOrd="4" destOrd="0" presId="urn:microsoft.com/office/officeart/2008/layout/HorizontalMultiLevelHierarchy"/>
    <dgm:cxn modelId="{89223B53-2C2A-4471-B8A9-3186B0FAAFCE}" type="presParOf" srcId="{51858C85-FB8A-4FE3-A46F-97131448A91E}" destId="{BA40AD1F-C508-4F1F-8057-CA656E3CFF05}" srcOrd="0" destOrd="0" presId="urn:microsoft.com/office/officeart/2008/layout/HorizontalMultiLevelHierarchy"/>
    <dgm:cxn modelId="{ABFB0DE9-8C32-4430-9ACC-3F505E534302}" type="presParOf" srcId="{32860C83-B728-4D22-8C62-6647AA0F455B}" destId="{95555C40-C64D-4932-97C8-1652A48CA3F5}" srcOrd="5" destOrd="0" presId="urn:microsoft.com/office/officeart/2008/layout/HorizontalMultiLevelHierarchy"/>
    <dgm:cxn modelId="{B6869879-A03A-4686-B791-DFAE17A47DD0}" type="presParOf" srcId="{95555C40-C64D-4932-97C8-1652A48CA3F5}" destId="{FDC4A09C-8234-48FD-9F8F-047FE8134687}" srcOrd="0" destOrd="0" presId="urn:microsoft.com/office/officeart/2008/layout/HorizontalMultiLevelHierarchy"/>
    <dgm:cxn modelId="{21DF96AA-485D-4657-9D32-9FC28AD9D4E1}" type="presParOf" srcId="{95555C40-C64D-4932-97C8-1652A48CA3F5}" destId="{9F8DE2B4-DE30-43F4-B047-51F1BFE5A810}" srcOrd="1" destOrd="0" presId="urn:microsoft.com/office/officeart/2008/layout/HorizontalMultiLevelHierarchy"/>
    <dgm:cxn modelId="{035915A8-5B8C-45A4-A094-170EDB976E50}" type="presParOf" srcId="{32860C83-B728-4D22-8C62-6647AA0F455B}" destId="{A1C4290B-5C92-4292-A3D6-4F0C2173FBFD}" srcOrd="6" destOrd="0" presId="urn:microsoft.com/office/officeart/2008/layout/HorizontalMultiLevelHierarchy"/>
    <dgm:cxn modelId="{FE912FA2-43FB-419A-AF1F-17368AC56F26}" type="presParOf" srcId="{A1C4290B-5C92-4292-A3D6-4F0C2173FBFD}" destId="{26F729EC-83F3-4B2A-8614-FF08A7C45866}" srcOrd="0" destOrd="0" presId="urn:microsoft.com/office/officeart/2008/layout/HorizontalMultiLevelHierarchy"/>
    <dgm:cxn modelId="{CE5FC523-E767-425C-8C65-7A9C7DBD70E0}" type="presParOf" srcId="{32860C83-B728-4D22-8C62-6647AA0F455B}" destId="{B581C9F7-8D73-4EA3-914D-F7486946E4B7}" srcOrd="7" destOrd="0" presId="urn:microsoft.com/office/officeart/2008/layout/HorizontalMultiLevelHierarchy"/>
    <dgm:cxn modelId="{55F7A952-EA20-4FD0-8B2F-307DC7ABB04D}" type="presParOf" srcId="{B581C9F7-8D73-4EA3-914D-F7486946E4B7}" destId="{65E1E1F6-9867-410C-9729-300E588FC16B}" srcOrd="0" destOrd="0" presId="urn:microsoft.com/office/officeart/2008/layout/HorizontalMultiLevelHierarchy"/>
    <dgm:cxn modelId="{E30606A7-6D48-4FAE-96F3-AC6100DF569A}" type="presParOf" srcId="{B581C9F7-8D73-4EA3-914D-F7486946E4B7}" destId="{E7285D41-B36E-43F2-9D57-AA0A2E8400E0}" srcOrd="1" destOrd="0" presId="urn:microsoft.com/office/officeart/2008/layout/HorizontalMultiLevelHierarchy"/>
    <dgm:cxn modelId="{B63B35D5-01D0-47B8-8B6B-E3F44C69AD58}" type="presParOf" srcId="{32860C83-B728-4D22-8C62-6647AA0F455B}" destId="{9D10EEDA-0F22-4899-B28F-834706D7F2D8}" srcOrd="8" destOrd="0" presId="urn:microsoft.com/office/officeart/2008/layout/HorizontalMultiLevelHierarchy"/>
    <dgm:cxn modelId="{7A97D7F9-436E-4B31-AABC-158546C072CE}" type="presParOf" srcId="{9D10EEDA-0F22-4899-B28F-834706D7F2D8}" destId="{9870FF1C-C38D-4799-A655-8529C5A3B83E}" srcOrd="0" destOrd="0" presId="urn:microsoft.com/office/officeart/2008/layout/HorizontalMultiLevelHierarchy"/>
    <dgm:cxn modelId="{8BE89DF2-80E6-4237-8EDE-BE69DD6E5A99}" type="presParOf" srcId="{32860C83-B728-4D22-8C62-6647AA0F455B}" destId="{78865662-807A-41DA-BBCA-3892F6E78F66}" srcOrd="9" destOrd="0" presId="urn:microsoft.com/office/officeart/2008/layout/HorizontalMultiLevelHierarchy"/>
    <dgm:cxn modelId="{492086A8-6B0C-4398-A0C2-BC735AEA9821}" type="presParOf" srcId="{78865662-807A-41DA-BBCA-3892F6E78F66}" destId="{3B9E8857-7594-4AB1-B590-0BB1F788E6A7}" srcOrd="0" destOrd="0" presId="urn:microsoft.com/office/officeart/2008/layout/HorizontalMultiLevelHierarchy"/>
    <dgm:cxn modelId="{FF8CB204-BC81-4CA1-81D6-25E1F5AE045A}" type="presParOf" srcId="{78865662-807A-41DA-BBCA-3892F6E78F66}" destId="{A9B27C20-CE4C-4AC6-BADD-1F5C01772339}" srcOrd="1" destOrd="0" presId="urn:microsoft.com/office/officeart/2008/layout/HorizontalMultiLevelHierarchy"/>
    <dgm:cxn modelId="{BA0FD3D5-8D78-4F7E-9925-EA88CA91C3F5}" type="presParOf" srcId="{EB09DAB1-7A45-4097-BF40-E372B342F778}" destId="{C70E7FA5-4DAD-4634-825C-1DF95D79A5B2}" srcOrd="12" destOrd="0" presId="urn:microsoft.com/office/officeart/2008/layout/HorizontalMultiLevelHierarchy"/>
    <dgm:cxn modelId="{3920715C-49DE-4885-B122-0E697EC5CBF4}" type="presParOf" srcId="{C70E7FA5-4DAD-4634-825C-1DF95D79A5B2}" destId="{6A9345C5-4D20-4235-A201-22586F55B068}" srcOrd="0" destOrd="0" presId="urn:microsoft.com/office/officeart/2008/layout/HorizontalMultiLevelHierarchy"/>
    <dgm:cxn modelId="{CE60F6BC-2E65-4F9F-AF08-387FD49E0D28}" type="presParOf" srcId="{EB09DAB1-7A45-4097-BF40-E372B342F778}" destId="{9DD9FE1E-233B-45B5-A865-790254AC28DE}" srcOrd="13" destOrd="0" presId="urn:microsoft.com/office/officeart/2008/layout/HorizontalMultiLevelHierarchy"/>
    <dgm:cxn modelId="{A6795575-248A-40D4-887E-0CE7D2850292}" type="presParOf" srcId="{9DD9FE1E-233B-45B5-A865-790254AC28DE}" destId="{1D87BF3F-7028-45EE-B5D7-4CF28A6C4CCF}" srcOrd="0" destOrd="0" presId="urn:microsoft.com/office/officeart/2008/layout/HorizontalMultiLevelHierarchy"/>
    <dgm:cxn modelId="{13E2D67A-0A44-4542-BAAA-ED637BE35E8B}" type="presParOf" srcId="{9DD9FE1E-233B-45B5-A865-790254AC28DE}" destId="{1961DFF4-FABA-4D72-B39E-065E61AA0B87}" srcOrd="1" destOrd="0" presId="urn:microsoft.com/office/officeart/2008/layout/HorizontalMultiLevelHierarchy"/>
    <dgm:cxn modelId="{17E04C42-06D5-4C9E-BAAE-AC8C4321EBD6}" type="presParOf" srcId="{EB09DAB1-7A45-4097-BF40-E372B342F778}" destId="{B31EC230-3503-4B79-AEBF-9B4021615F50}" srcOrd="14" destOrd="0" presId="urn:microsoft.com/office/officeart/2008/layout/HorizontalMultiLevelHierarchy"/>
    <dgm:cxn modelId="{F7851511-F8C0-45DD-8FC0-F3A5335ABF2B}" type="presParOf" srcId="{B31EC230-3503-4B79-AEBF-9B4021615F50}" destId="{A2D3E402-FAEA-43D3-8D2D-0458D7A14852}" srcOrd="0" destOrd="0" presId="urn:microsoft.com/office/officeart/2008/layout/HorizontalMultiLevelHierarchy"/>
    <dgm:cxn modelId="{2E4FD677-E36C-4535-83D9-234D02ADFC60}" type="presParOf" srcId="{EB09DAB1-7A45-4097-BF40-E372B342F778}" destId="{2142E1AD-47A4-447E-BD48-4E60F1B8D9EC}" srcOrd="15" destOrd="0" presId="urn:microsoft.com/office/officeart/2008/layout/HorizontalMultiLevelHierarchy"/>
    <dgm:cxn modelId="{57729CF1-3AF2-49E3-B1C2-A40A39DEFDD9}" type="presParOf" srcId="{2142E1AD-47A4-447E-BD48-4E60F1B8D9EC}" destId="{8A0D23A8-70B7-4085-91EE-BAA647E0F7C4}" srcOrd="0" destOrd="0" presId="urn:microsoft.com/office/officeart/2008/layout/HorizontalMultiLevelHierarchy"/>
    <dgm:cxn modelId="{69BDDC0C-3925-42E6-96F2-E6E9D6022C8F}" type="presParOf" srcId="{2142E1AD-47A4-447E-BD48-4E60F1B8D9EC}" destId="{557F7683-CDB4-4809-B8A7-C0519B456248}"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84E07D38-C8F7-4080-9959-D30C70D0F73E}"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3BEFBB8E-FA24-4E65-A1DE-A2DC67749AE8}">
      <dgm:prSet phldrT="[Text]"/>
      <dgm:spPr/>
      <dgm:t>
        <a:bodyPr/>
        <a:lstStyle/>
        <a:p>
          <a:r>
            <a:rPr lang="en-US" dirty="0"/>
            <a:t>User</a:t>
          </a:r>
        </a:p>
      </dgm:t>
    </dgm:pt>
    <dgm:pt modelId="{FC3F9990-29DF-4BD7-89EF-32DB3D8264BC}" type="parTrans" cxnId="{12807550-B3A9-4434-86F2-FE08712945EB}">
      <dgm:prSet/>
      <dgm:spPr/>
      <dgm:t>
        <a:bodyPr/>
        <a:lstStyle/>
        <a:p>
          <a:endParaRPr lang="en-US"/>
        </a:p>
      </dgm:t>
    </dgm:pt>
    <dgm:pt modelId="{564EBE5D-174E-4826-A794-F546AE982709}" type="sibTrans" cxnId="{12807550-B3A9-4434-86F2-FE08712945EB}">
      <dgm:prSet/>
      <dgm:spPr/>
      <dgm:t>
        <a:bodyPr/>
        <a:lstStyle/>
        <a:p>
          <a:endParaRPr lang="en-US"/>
        </a:p>
      </dgm:t>
    </dgm:pt>
    <dgm:pt modelId="{3115A430-B347-44FC-A5E6-C807E06948D4}">
      <dgm:prSet phldrT="[Text]"/>
      <dgm:spPr/>
      <dgm:t>
        <a:bodyPr/>
        <a:lstStyle/>
        <a:p>
          <a:r>
            <a:rPr lang="en-US" dirty="0"/>
            <a:t>Identify the external plant parameters, which contributes to dipping process</a:t>
          </a:r>
        </a:p>
      </dgm:t>
    </dgm:pt>
    <dgm:pt modelId="{7EA04FDB-A9A3-49A8-A6B4-3D47429384CB}" type="parTrans" cxnId="{F1522976-37B7-4C96-8DB0-ABEE80127E7A}">
      <dgm:prSet/>
      <dgm:spPr/>
      <dgm:t>
        <a:bodyPr/>
        <a:lstStyle/>
        <a:p>
          <a:endParaRPr lang="en-US"/>
        </a:p>
      </dgm:t>
    </dgm:pt>
    <dgm:pt modelId="{C1F3B70B-1D77-41FA-9026-6059FC6C5B5A}" type="sibTrans" cxnId="{F1522976-37B7-4C96-8DB0-ABEE80127E7A}">
      <dgm:prSet/>
      <dgm:spPr/>
      <dgm:t>
        <a:bodyPr/>
        <a:lstStyle/>
        <a:p>
          <a:endParaRPr lang="en-US"/>
        </a:p>
      </dgm:t>
    </dgm:pt>
    <dgm:pt modelId="{684BE501-B8FA-4FDF-9A78-9B1FEC766A53}">
      <dgm:prSet phldrT="[Text]"/>
      <dgm:spPr/>
      <dgm:t>
        <a:bodyPr/>
        <a:lstStyle/>
        <a:p>
          <a:r>
            <a:rPr lang="en-US" dirty="0"/>
            <a:t>Co-relations between plant parameter and environmental parameters</a:t>
          </a:r>
        </a:p>
      </dgm:t>
    </dgm:pt>
    <dgm:pt modelId="{90A99A91-7DA9-4811-BBCE-2074D28E1616}" type="parTrans" cxnId="{82239F2B-0ABC-4A61-9CD8-49C8400CA42C}">
      <dgm:prSet/>
      <dgm:spPr/>
      <dgm:t>
        <a:bodyPr/>
        <a:lstStyle/>
        <a:p>
          <a:endParaRPr lang="en-US"/>
        </a:p>
      </dgm:t>
    </dgm:pt>
    <dgm:pt modelId="{D8E7264B-8E13-4D11-AF8E-7862E220CC5B}" type="sibTrans" cxnId="{82239F2B-0ABC-4A61-9CD8-49C8400CA42C}">
      <dgm:prSet/>
      <dgm:spPr/>
      <dgm:t>
        <a:bodyPr/>
        <a:lstStyle/>
        <a:p>
          <a:endParaRPr lang="en-US"/>
        </a:p>
      </dgm:t>
    </dgm:pt>
    <dgm:pt modelId="{CB7567B7-6062-45E6-B229-8350769DCE9C}">
      <dgm:prSet phldrT="[Text]"/>
      <dgm:spPr/>
      <dgm:t>
        <a:bodyPr/>
        <a:lstStyle/>
        <a:p>
          <a:r>
            <a:rPr lang="en-US" dirty="0"/>
            <a:t>Functional</a:t>
          </a:r>
        </a:p>
      </dgm:t>
    </dgm:pt>
    <dgm:pt modelId="{C3BB6FDF-F919-42F0-B712-6C072711F7E4}" type="parTrans" cxnId="{91B9751E-5556-40C8-A271-D51B96B5074D}">
      <dgm:prSet/>
      <dgm:spPr/>
      <dgm:t>
        <a:bodyPr/>
        <a:lstStyle/>
        <a:p>
          <a:endParaRPr lang="en-US"/>
        </a:p>
      </dgm:t>
    </dgm:pt>
    <dgm:pt modelId="{C3C9E27F-5C0C-474E-B2D5-0BB774BBE9FF}" type="sibTrans" cxnId="{91B9751E-5556-40C8-A271-D51B96B5074D}">
      <dgm:prSet/>
      <dgm:spPr/>
      <dgm:t>
        <a:bodyPr/>
        <a:lstStyle/>
        <a:p>
          <a:endParaRPr lang="en-US"/>
        </a:p>
      </dgm:t>
    </dgm:pt>
    <dgm:pt modelId="{39D7CBD5-5D68-4AE3-B312-4C7773188249}">
      <dgm:prSet phldrT="[Text]"/>
      <dgm:spPr/>
      <dgm:t>
        <a:bodyPr/>
        <a:lstStyle/>
        <a:p>
          <a:r>
            <a:rPr lang="en-US" dirty="0"/>
            <a:t>Software &amp; Technologies</a:t>
          </a:r>
        </a:p>
      </dgm:t>
    </dgm:pt>
    <dgm:pt modelId="{35F5E6D3-6FD6-46C3-888A-CFDC82DBB9CA}" type="parTrans" cxnId="{F6FEAC0F-BBCE-4A9D-9AB3-117BDA47ABBD}">
      <dgm:prSet/>
      <dgm:spPr/>
      <dgm:t>
        <a:bodyPr/>
        <a:lstStyle/>
        <a:p>
          <a:endParaRPr lang="en-US"/>
        </a:p>
      </dgm:t>
    </dgm:pt>
    <dgm:pt modelId="{6A57F610-CECA-4872-8055-54BDF33D3F2F}" type="sibTrans" cxnId="{F6FEAC0F-BBCE-4A9D-9AB3-117BDA47ABBD}">
      <dgm:prSet/>
      <dgm:spPr/>
      <dgm:t>
        <a:bodyPr/>
        <a:lstStyle/>
        <a:p>
          <a:endParaRPr lang="en-US"/>
        </a:p>
      </dgm:t>
    </dgm:pt>
    <dgm:pt modelId="{F94A4D4D-03AE-4BAA-A463-819CBACD59E9}">
      <dgm:prSet phldrT="[Text]"/>
      <dgm:spPr/>
      <dgm:t>
        <a:bodyPr/>
        <a:lstStyle/>
        <a:p>
          <a:r>
            <a:rPr lang="en-US" dirty="0"/>
            <a:t>Development Environments</a:t>
          </a:r>
        </a:p>
      </dgm:t>
    </dgm:pt>
    <dgm:pt modelId="{DAD332B4-D487-4CAB-838F-400DDC1BE14B}" type="parTrans" cxnId="{C128D16C-C765-4120-A3B2-272D056F4911}">
      <dgm:prSet/>
      <dgm:spPr/>
      <dgm:t>
        <a:bodyPr/>
        <a:lstStyle/>
        <a:p>
          <a:endParaRPr lang="en-US"/>
        </a:p>
      </dgm:t>
    </dgm:pt>
    <dgm:pt modelId="{B64049EE-A0E3-41B2-920A-FF735DB0DC3E}" type="sibTrans" cxnId="{C128D16C-C765-4120-A3B2-272D056F4911}">
      <dgm:prSet/>
      <dgm:spPr/>
      <dgm:t>
        <a:bodyPr/>
        <a:lstStyle/>
        <a:p>
          <a:endParaRPr lang="en-US"/>
        </a:p>
      </dgm:t>
    </dgm:pt>
    <dgm:pt modelId="{85881B44-FE6F-489B-88E0-367005B597BD}">
      <dgm:prSet phldrT="[Text]"/>
      <dgm:spPr/>
      <dgm:t>
        <a:bodyPr/>
        <a:lstStyle/>
        <a:p>
          <a:r>
            <a:rPr lang="en-US" dirty="0"/>
            <a:t>Non-Functional</a:t>
          </a:r>
        </a:p>
      </dgm:t>
    </dgm:pt>
    <dgm:pt modelId="{FE8BDFA1-3509-45B3-81E8-375CDBAFE76A}" type="parTrans" cxnId="{C86BA542-089D-44F3-9AFD-E4BBE1B16A5F}">
      <dgm:prSet/>
      <dgm:spPr/>
      <dgm:t>
        <a:bodyPr/>
        <a:lstStyle/>
        <a:p>
          <a:endParaRPr lang="en-US"/>
        </a:p>
      </dgm:t>
    </dgm:pt>
    <dgm:pt modelId="{BF595DC1-3310-4A9A-9E2C-1ABA44A4F9A6}" type="sibTrans" cxnId="{C86BA542-089D-44F3-9AFD-E4BBE1B16A5F}">
      <dgm:prSet/>
      <dgm:spPr/>
      <dgm:t>
        <a:bodyPr/>
        <a:lstStyle/>
        <a:p>
          <a:endParaRPr lang="en-US"/>
        </a:p>
      </dgm:t>
    </dgm:pt>
    <dgm:pt modelId="{D1F29939-7E37-43B5-8CDF-CDE5E9B3230A}">
      <dgm:prSet phldrT="[Text]"/>
      <dgm:spPr/>
      <dgm:t>
        <a:bodyPr/>
        <a:lstStyle/>
        <a:p>
          <a:r>
            <a:rPr lang="en-US" dirty="0"/>
            <a:t>Reliability</a:t>
          </a:r>
        </a:p>
      </dgm:t>
    </dgm:pt>
    <dgm:pt modelId="{A4AF14E2-C8AC-4022-92FC-82CBEA383389}" type="parTrans" cxnId="{404628B9-525E-47B6-95E8-FDD74792E2CA}">
      <dgm:prSet/>
      <dgm:spPr/>
      <dgm:t>
        <a:bodyPr/>
        <a:lstStyle/>
        <a:p>
          <a:endParaRPr lang="en-US"/>
        </a:p>
      </dgm:t>
    </dgm:pt>
    <dgm:pt modelId="{5B778D7A-9D8A-4A16-911B-99A02FD45D8B}" type="sibTrans" cxnId="{404628B9-525E-47B6-95E8-FDD74792E2CA}">
      <dgm:prSet/>
      <dgm:spPr/>
      <dgm:t>
        <a:bodyPr/>
        <a:lstStyle/>
        <a:p>
          <a:endParaRPr lang="en-US"/>
        </a:p>
      </dgm:t>
    </dgm:pt>
    <dgm:pt modelId="{87299275-6612-4262-8BDC-D527DD1A10FC}">
      <dgm:prSet phldrT="[Text]"/>
      <dgm:spPr/>
      <dgm:t>
        <a:bodyPr/>
        <a:lstStyle/>
        <a:p>
          <a:r>
            <a:rPr lang="en-US" dirty="0"/>
            <a:t>Usability</a:t>
          </a:r>
        </a:p>
      </dgm:t>
    </dgm:pt>
    <dgm:pt modelId="{D418FE84-76E9-49B4-919C-D68AF9B262C0}" type="parTrans" cxnId="{889D2F26-9396-4EDA-851A-D4EFF7249BD0}">
      <dgm:prSet/>
      <dgm:spPr/>
      <dgm:t>
        <a:bodyPr/>
        <a:lstStyle/>
        <a:p>
          <a:endParaRPr lang="en-US"/>
        </a:p>
      </dgm:t>
    </dgm:pt>
    <dgm:pt modelId="{40482737-A4A8-4BF9-BBE3-E76F6ABF5CE8}" type="sibTrans" cxnId="{889D2F26-9396-4EDA-851A-D4EFF7249BD0}">
      <dgm:prSet/>
      <dgm:spPr/>
      <dgm:t>
        <a:bodyPr/>
        <a:lstStyle/>
        <a:p>
          <a:endParaRPr lang="en-US"/>
        </a:p>
      </dgm:t>
    </dgm:pt>
    <dgm:pt modelId="{663E4008-CD4D-47B4-9C12-56B08838CD4C}">
      <dgm:prSet phldrT="[Text]"/>
      <dgm:spPr/>
      <dgm:t>
        <a:bodyPr/>
        <a:lstStyle/>
        <a:p>
          <a:r>
            <a:rPr lang="en-US" dirty="0"/>
            <a:t>Performance</a:t>
          </a:r>
        </a:p>
      </dgm:t>
    </dgm:pt>
    <dgm:pt modelId="{8429CBFF-04CD-427A-99AD-8275BD50CB19}" type="parTrans" cxnId="{91DDC72E-9B79-44F1-8CAD-2C4ACB6635BF}">
      <dgm:prSet/>
      <dgm:spPr/>
      <dgm:t>
        <a:bodyPr/>
        <a:lstStyle/>
        <a:p>
          <a:endParaRPr lang="en-US"/>
        </a:p>
      </dgm:t>
    </dgm:pt>
    <dgm:pt modelId="{669332DB-4FAB-4E45-9A0C-A97C49C6BF81}" type="sibTrans" cxnId="{91DDC72E-9B79-44F1-8CAD-2C4ACB6635BF}">
      <dgm:prSet/>
      <dgm:spPr/>
      <dgm:t>
        <a:bodyPr/>
        <a:lstStyle/>
        <a:p>
          <a:endParaRPr lang="en-US"/>
        </a:p>
      </dgm:t>
    </dgm:pt>
    <dgm:pt modelId="{5CEFC031-C9CD-406F-91BB-F41281D35C5B}">
      <dgm:prSet phldrT="[Text]"/>
      <dgm:spPr/>
      <dgm:t>
        <a:bodyPr/>
        <a:lstStyle/>
        <a:p>
          <a:r>
            <a:rPr lang="en-US" dirty="0"/>
            <a:t>Availability</a:t>
          </a:r>
        </a:p>
      </dgm:t>
    </dgm:pt>
    <dgm:pt modelId="{690B8FBE-20FE-496F-A6BA-7A0F69DC4851}" type="parTrans" cxnId="{C3F03302-B9F0-466A-8954-407DE61923D9}">
      <dgm:prSet/>
      <dgm:spPr/>
      <dgm:t>
        <a:bodyPr/>
        <a:lstStyle/>
        <a:p>
          <a:endParaRPr lang="en-US"/>
        </a:p>
      </dgm:t>
    </dgm:pt>
    <dgm:pt modelId="{B95C71E0-6EFA-41B6-AAA3-C1F6777C5CFF}" type="sibTrans" cxnId="{C3F03302-B9F0-466A-8954-407DE61923D9}">
      <dgm:prSet/>
      <dgm:spPr/>
      <dgm:t>
        <a:bodyPr/>
        <a:lstStyle/>
        <a:p>
          <a:endParaRPr lang="en-US"/>
        </a:p>
      </dgm:t>
    </dgm:pt>
    <dgm:pt modelId="{58DB3D2A-937A-471E-9ABF-1F483189EAE8}">
      <dgm:prSet phldrT="[Text]"/>
      <dgm:spPr/>
      <dgm:t>
        <a:bodyPr/>
        <a:lstStyle/>
        <a:p>
          <a:r>
            <a:rPr lang="en-US" b="1" dirty="0"/>
            <a:t>Product Requirements</a:t>
          </a:r>
        </a:p>
      </dgm:t>
    </dgm:pt>
    <dgm:pt modelId="{79794DB3-8F5E-486F-A287-9AA525AAA342}" type="parTrans" cxnId="{9CB15009-F0C4-48AA-AE65-ACE55AF69BB8}">
      <dgm:prSet/>
      <dgm:spPr/>
      <dgm:t>
        <a:bodyPr/>
        <a:lstStyle/>
        <a:p>
          <a:endParaRPr lang="en-US"/>
        </a:p>
      </dgm:t>
    </dgm:pt>
    <dgm:pt modelId="{A36D1D6C-AA4F-4668-9191-E1CB57AF00E7}" type="sibTrans" cxnId="{9CB15009-F0C4-48AA-AE65-ACE55AF69BB8}">
      <dgm:prSet/>
      <dgm:spPr/>
      <dgm:t>
        <a:bodyPr/>
        <a:lstStyle/>
        <a:p>
          <a:endParaRPr lang="en-US"/>
        </a:p>
      </dgm:t>
    </dgm:pt>
    <dgm:pt modelId="{A532B3A9-FBA7-4A31-ABCE-BC54CC1FB438}">
      <dgm:prSet phldrT="[Text]"/>
      <dgm:spPr/>
      <dgm:t>
        <a:bodyPr/>
        <a:lstStyle/>
        <a:p>
          <a:r>
            <a:rPr lang="en-US" b="1" dirty="0"/>
            <a:t>External Requirements</a:t>
          </a:r>
        </a:p>
      </dgm:t>
    </dgm:pt>
    <dgm:pt modelId="{3C6C225C-FB78-4F61-87AF-2CF0D1A4D57D}" type="parTrans" cxnId="{2C041F1A-2D83-4EB4-9FEA-D476BDF5AC0B}">
      <dgm:prSet/>
      <dgm:spPr/>
      <dgm:t>
        <a:bodyPr/>
        <a:lstStyle/>
        <a:p>
          <a:endParaRPr lang="en-US"/>
        </a:p>
      </dgm:t>
    </dgm:pt>
    <dgm:pt modelId="{10D48C65-5F80-4BB2-81C7-44DCFB0CC72A}" type="sibTrans" cxnId="{2C041F1A-2D83-4EB4-9FEA-D476BDF5AC0B}">
      <dgm:prSet/>
      <dgm:spPr/>
      <dgm:t>
        <a:bodyPr/>
        <a:lstStyle/>
        <a:p>
          <a:endParaRPr lang="en-US"/>
        </a:p>
      </dgm:t>
    </dgm:pt>
    <dgm:pt modelId="{A9F8ED64-CF93-4E34-BAF7-ACC4E8BE6AC8}">
      <dgm:prSet phldrT="[Text]"/>
      <dgm:spPr/>
      <dgm:t>
        <a:bodyPr/>
        <a:lstStyle/>
        <a:p>
          <a:r>
            <a:rPr lang="en-US" dirty="0"/>
            <a:t>Company Ethics</a:t>
          </a:r>
        </a:p>
      </dgm:t>
    </dgm:pt>
    <dgm:pt modelId="{A8511356-8C59-4A41-9E56-541C954418D9}" type="parTrans" cxnId="{994C77E6-1BE3-45E7-B509-CB8C8441674B}">
      <dgm:prSet/>
      <dgm:spPr/>
      <dgm:t>
        <a:bodyPr/>
        <a:lstStyle/>
        <a:p>
          <a:endParaRPr lang="en-US"/>
        </a:p>
      </dgm:t>
    </dgm:pt>
    <dgm:pt modelId="{03D03325-2017-42C2-84FE-1B96D7EEBC13}" type="sibTrans" cxnId="{994C77E6-1BE3-45E7-B509-CB8C8441674B}">
      <dgm:prSet/>
      <dgm:spPr/>
      <dgm:t>
        <a:bodyPr/>
        <a:lstStyle/>
        <a:p>
          <a:endParaRPr lang="en-US"/>
        </a:p>
      </dgm:t>
    </dgm:pt>
    <dgm:pt modelId="{0F1E345A-1A31-4E5E-AEFA-DAEF5F448BF0}">
      <dgm:prSet phldrT="[Text]"/>
      <dgm:spPr/>
      <dgm:t>
        <a:bodyPr/>
        <a:lstStyle/>
        <a:p>
          <a:r>
            <a:rPr lang="en-US" dirty="0"/>
            <a:t>Company Regulations</a:t>
          </a:r>
        </a:p>
      </dgm:t>
    </dgm:pt>
    <dgm:pt modelId="{2A31EFDE-4C39-4B62-8166-B9AE0456F784}" type="parTrans" cxnId="{5380F187-64E9-46F0-81AB-45CF3030C7FE}">
      <dgm:prSet/>
      <dgm:spPr/>
      <dgm:t>
        <a:bodyPr/>
        <a:lstStyle/>
        <a:p>
          <a:endParaRPr lang="en-US"/>
        </a:p>
      </dgm:t>
    </dgm:pt>
    <dgm:pt modelId="{86F989EC-DB22-49E2-9235-555ED5A3D6CF}" type="sibTrans" cxnId="{5380F187-64E9-46F0-81AB-45CF3030C7FE}">
      <dgm:prSet/>
      <dgm:spPr/>
      <dgm:t>
        <a:bodyPr/>
        <a:lstStyle/>
        <a:p>
          <a:endParaRPr lang="en-US"/>
        </a:p>
      </dgm:t>
    </dgm:pt>
    <dgm:pt modelId="{FC310472-2735-471D-849B-9FD69716E03A}">
      <dgm:prSet phldrT="[Text]"/>
      <dgm:spPr/>
      <dgm:t>
        <a:bodyPr/>
        <a:lstStyle/>
        <a:p>
          <a:r>
            <a:rPr lang="en-US" dirty="0"/>
            <a:t>Optimize the supported glove production by controlling conditions which causes for</a:t>
          </a:r>
        </a:p>
      </dgm:t>
    </dgm:pt>
    <dgm:pt modelId="{B130241B-408C-47FB-A6AB-0207D6100471}" type="parTrans" cxnId="{F2D5F550-A56E-4FAB-994D-125B536201AB}">
      <dgm:prSet/>
      <dgm:spPr/>
      <dgm:t>
        <a:bodyPr/>
        <a:lstStyle/>
        <a:p>
          <a:endParaRPr lang="en-US"/>
        </a:p>
      </dgm:t>
    </dgm:pt>
    <dgm:pt modelId="{6E46F781-F705-45D3-8BF7-854537B30757}" type="sibTrans" cxnId="{F2D5F550-A56E-4FAB-994D-125B536201AB}">
      <dgm:prSet/>
      <dgm:spPr/>
      <dgm:t>
        <a:bodyPr/>
        <a:lstStyle/>
        <a:p>
          <a:endParaRPr lang="en-US"/>
        </a:p>
      </dgm:t>
    </dgm:pt>
    <dgm:pt modelId="{A91EDFB0-24D2-4803-94E5-27CEB66C4DCB}">
      <dgm:prSet phldrT="[Text]"/>
      <dgm:spPr/>
      <dgm:t>
        <a:bodyPr/>
        <a:lstStyle/>
        <a:p>
          <a:r>
            <a:rPr lang="en-US" dirty="0"/>
            <a:t>Machine learning model to optimize defect occurrence</a:t>
          </a:r>
        </a:p>
      </dgm:t>
    </dgm:pt>
    <dgm:pt modelId="{6B5CED98-5DF4-49A3-B60D-EE3AEEE765AD}" type="parTrans" cxnId="{148C85AD-D3F4-464C-9131-047C6C1AFDFE}">
      <dgm:prSet/>
      <dgm:spPr/>
      <dgm:t>
        <a:bodyPr/>
        <a:lstStyle/>
        <a:p>
          <a:endParaRPr lang="en-US"/>
        </a:p>
      </dgm:t>
    </dgm:pt>
    <dgm:pt modelId="{2DF2FA8A-4321-46E6-AD97-150C9FB9694C}" type="sibTrans" cxnId="{148C85AD-D3F4-464C-9131-047C6C1AFDFE}">
      <dgm:prSet/>
      <dgm:spPr/>
      <dgm:t>
        <a:bodyPr/>
        <a:lstStyle/>
        <a:p>
          <a:endParaRPr lang="en-US"/>
        </a:p>
      </dgm:t>
    </dgm:pt>
    <dgm:pt modelId="{B149F383-7A3A-4ED2-B88F-90468A6A4874}">
      <dgm:prSet phldrT="[Text]"/>
      <dgm:spPr/>
      <dgm:t>
        <a:bodyPr/>
        <a:lstStyle/>
        <a:p>
          <a:r>
            <a:rPr lang="en-US" dirty="0"/>
            <a:t>Machine learning model to optimize glove rejection.</a:t>
          </a:r>
        </a:p>
      </dgm:t>
    </dgm:pt>
    <dgm:pt modelId="{CBF797E9-944B-4D7F-9635-1ABCE27535D0}" type="parTrans" cxnId="{9245976E-F1E2-4107-AB15-6406BECA678B}">
      <dgm:prSet/>
      <dgm:spPr/>
      <dgm:t>
        <a:bodyPr/>
        <a:lstStyle/>
        <a:p>
          <a:endParaRPr lang="en-US"/>
        </a:p>
      </dgm:t>
    </dgm:pt>
    <dgm:pt modelId="{F7F9B2D5-4B6D-4D3A-A29B-61A61B24229F}" type="sibTrans" cxnId="{9245976E-F1E2-4107-AB15-6406BECA678B}">
      <dgm:prSet/>
      <dgm:spPr/>
      <dgm:t>
        <a:bodyPr/>
        <a:lstStyle/>
        <a:p>
          <a:endParaRPr lang="en-US"/>
        </a:p>
      </dgm:t>
    </dgm:pt>
    <dgm:pt modelId="{32246D46-867D-4989-A921-86DE1B221434}">
      <dgm:prSet/>
      <dgm:spPr/>
      <dgm:t>
        <a:bodyPr/>
        <a:lstStyle/>
        <a:p>
          <a:r>
            <a:rPr lang="en-US" dirty="0"/>
            <a:t>defects occurred during ongoing production.</a:t>
          </a:r>
        </a:p>
      </dgm:t>
    </dgm:pt>
    <dgm:pt modelId="{435FBBFA-F85C-4919-B270-DF66E714CD80}" type="parTrans" cxnId="{33A68225-FC3D-448F-AFAB-F04938666214}">
      <dgm:prSet/>
      <dgm:spPr/>
      <dgm:t>
        <a:bodyPr/>
        <a:lstStyle/>
        <a:p>
          <a:endParaRPr lang="en-US"/>
        </a:p>
      </dgm:t>
    </dgm:pt>
    <dgm:pt modelId="{916000F2-1782-4A44-BC1C-0DDAB0862825}" type="sibTrans" cxnId="{33A68225-FC3D-448F-AFAB-F04938666214}">
      <dgm:prSet/>
      <dgm:spPr/>
      <dgm:t>
        <a:bodyPr/>
        <a:lstStyle/>
        <a:p>
          <a:endParaRPr lang="en-US"/>
        </a:p>
      </dgm:t>
    </dgm:pt>
    <dgm:pt modelId="{2F366E4C-C243-4772-9460-83011092C91A}" type="pres">
      <dgm:prSet presAssocID="{84E07D38-C8F7-4080-9959-D30C70D0F73E}" presName="Name0" presStyleCnt="0">
        <dgm:presLayoutVars>
          <dgm:dir/>
          <dgm:resizeHandles val="exact"/>
        </dgm:presLayoutVars>
      </dgm:prSet>
      <dgm:spPr/>
    </dgm:pt>
    <dgm:pt modelId="{198BB686-1478-4E99-8832-B3EE03200DBE}" type="pres">
      <dgm:prSet presAssocID="{3BEFBB8E-FA24-4E65-A1DE-A2DC67749AE8}" presName="node" presStyleLbl="node1" presStyleIdx="0" presStyleCnt="3" custScaleX="144745" custLinFactX="-47384" custLinFactNeighborX="-100000" custLinFactNeighborY="-2177">
        <dgm:presLayoutVars>
          <dgm:bulletEnabled val="1"/>
        </dgm:presLayoutVars>
      </dgm:prSet>
      <dgm:spPr/>
    </dgm:pt>
    <dgm:pt modelId="{A0A3891A-B237-4451-9054-66EB0CCF068E}" type="pres">
      <dgm:prSet presAssocID="{564EBE5D-174E-4826-A794-F546AE982709}" presName="sibTrans" presStyleCnt="0"/>
      <dgm:spPr/>
    </dgm:pt>
    <dgm:pt modelId="{01A2FE33-6DB0-44DD-B9BC-D57555E1281D}" type="pres">
      <dgm:prSet presAssocID="{CB7567B7-6062-45E6-B229-8350769DCE9C}" presName="node" presStyleLbl="node1" presStyleIdx="1" presStyleCnt="3">
        <dgm:presLayoutVars>
          <dgm:bulletEnabled val="1"/>
        </dgm:presLayoutVars>
      </dgm:prSet>
      <dgm:spPr/>
    </dgm:pt>
    <dgm:pt modelId="{7D9840C4-7580-431C-AC4D-0B1505F7231C}" type="pres">
      <dgm:prSet presAssocID="{C3C9E27F-5C0C-474E-B2D5-0BB774BBE9FF}" presName="sibTrans" presStyleCnt="0"/>
      <dgm:spPr/>
    </dgm:pt>
    <dgm:pt modelId="{D934C491-0A15-4899-B63A-74C39AA6CF12}" type="pres">
      <dgm:prSet presAssocID="{85881B44-FE6F-489B-88E0-367005B597BD}" presName="node" presStyleLbl="node1" presStyleIdx="2" presStyleCnt="3">
        <dgm:presLayoutVars>
          <dgm:bulletEnabled val="1"/>
        </dgm:presLayoutVars>
      </dgm:prSet>
      <dgm:spPr/>
    </dgm:pt>
  </dgm:ptLst>
  <dgm:cxnLst>
    <dgm:cxn modelId="{C3F03302-B9F0-466A-8954-407DE61923D9}" srcId="{58DB3D2A-937A-471E-9ABF-1F483189EAE8}" destId="{5CEFC031-C9CD-406F-91BB-F41281D35C5B}" srcOrd="3" destOrd="0" parTransId="{690B8FBE-20FE-496F-A6BA-7A0F69DC4851}" sibTransId="{B95C71E0-6EFA-41B6-AAA3-C1F6777C5CFF}"/>
    <dgm:cxn modelId="{B7967E06-1738-42BE-B8A3-97C78E5AABA5}" type="presOf" srcId="{32246D46-867D-4989-A921-86DE1B221434}" destId="{198BB686-1478-4E99-8832-B3EE03200DBE}" srcOrd="0" destOrd="6" presId="urn:microsoft.com/office/officeart/2005/8/layout/hList6"/>
    <dgm:cxn modelId="{9CB15009-F0C4-48AA-AE65-ACE55AF69BB8}" srcId="{85881B44-FE6F-489B-88E0-367005B597BD}" destId="{58DB3D2A-937A-471E-9ABF-1F483189EAE8}" srcOrd="0" destOrd="0" parTransId="{79794DB3-8F5E-486F-A287-9AA525AAA342}" sibTransId="{A36D1D6C-AA4F-4668-9191-E1CB57AF00E7}"/>
    <dgm:cxn modelId="{F6FEAC0F-BBCE-4A9D-9AB3-117BDA47ABBD}" srcId="{CB7567B7-6062-45E6-B229-8350769DCE9C}" destId="{39D7CBD5-5D68-4AE3-B312-4C7773188249}" srcOrd="0" destOrd="0" parTransId="{35F5E6D3-6FD6-46C3-888A-CFDC82DBB9CA}" sibTransId="{6A57F610-CECA-4872-8055-54BDF33D3F2F}"/>
    <dgm:cxn modelId="{1059C00F-E602-4C68-916E-350A651BC5BE}" type="presOf" srcId="{D1F29939-7E37-43B5-8CDF-CDE5E9B3230A}" destId="{D934C491-0A15-4899-B63A-74C39AA6CF12}" srcOrd="0" destOrd="2" presId="urn:microsoft.com/office/officeart/2005/8/layout/hList6"/>
    <dgm:cxn modelId="{7B13EC17-015A-4BD0-94AB-3092A8B2DF84}" type="presOf" srcId="{0F1E345A-1A31-4E5E-AEFA-DAEF5F448BF0}" destId="{D934C491-0A15-4899-B63A-74C39AA6CF12}" srcOrd="0" destOrd="8" presId="urn:microsoft.com/office/officeart/2005/8/layout/hList6"/>
    <dgm:cxn modelId="{2C041F1A-2D83-4EB4-9FEA-D476BDF5AC0B}" srcId="{85881B44-FE6F-489B-88E0-367005B597BD}" destId="{A532B3A9-FBA7-4A31-ABCE-BC54CC1FB438}" srcOrd="1" destOrd="0" parTransId="{3C6C225C-FB78-4F61-87AF-2CF0D1A4D57D}" sibTransId="{10D48C65-5F80-4BB2-81C7-44DCFB0CC72A}"/>
    <dgm:cxn modelId="{91B9751E-5556-40C8-A271-D51B96B5074D}" srcId="{84E07D38-C8F7-4080-9959-D30C70D0F73E}" destId="{CB7567B7-6062-45E6-B229-8350769DCE9C}" srcOrd="1" destOrd="0" parTransId="{C3BB6FDF-F919-42F0-B712-6C072711F7E4}" sibTransId="{C3C9E27F-5C0C-474E-B2D5-0BB774BBE9FF}"/>
    <dgm:cxn modelId="{33A68225-FC3D-448F-AFAB-F04938666214}" srcId="{3BEFBB8E-FA24-4E65-A1DE-A2DC67749AE8}" destId="{32246D46-867D-4989-A921-86DE1B221434}" srcOrd="5" destOrd="0" parTransId="{435FBBFA-F85C-4919-B270-DF66E714CD80}" sibTransId="{916000F2-1782-4A44-BC1C-0DDAB0862825}"/>
    <dgm:cxn modelId="{889D2F26-9396-4EDA-851A-D4EFF7249BD0}" srcId="{58DB3D2A-937A-471E-9ABF-1F483189EAE8}" destId="{87299275-6612-4262-8BDC-D527DD1A10FC}" srcOrd="1" destOrd="0" parTransId="{D418FE84-76E9-49B4-919C-D68AF9B262C0}" sibTransId="{40482737-A4A8-4BF9-BBE3-E76F6ABF5CE8}"/>
    <dgm:cxn modelId="{36F0F128-1644-46E9-AAAC-6296FACB77F4}" type="presOf" srcId="{F94A4D4D-03AE-4BAA-A463-819CBACD59E9}" destId="{01A2FE33-6DB0-44DD-B9BC-D57555E1281D}" srcOrd="0" destOrd="2" presId="urn:microsoft.com/office/officeart/2005/8/layout/hList6"/>
    <dgm:cxn modelId="{82239F2B-0ABC-4A61-9CD8-49C8400CA42C}" srcId="{3BEFBB8E-FA24-4E65-A1DE-A2DC67749AE8}" destId="{684BE501-B8FA-4FDF-9A78-9B1FEC766A53}" srcOrd="1" destOrd="0" parTransId="{90A99A91-7DA9-4811-BBCE-2074D28E1616}" sibTransId="{D8E7264B-8E13-4D11-AF8E-7862E220CC5B}"/>
    <dgm:cxn modelId="{91DDC72E-9B79-44F1-8CAD-2C4ACB6635BF}" srcId="{58DB3D2A-937A-471E-9ABF-1F483189EAE8}" destId="{663E4008-CD4D-47B4-9C12-56B08838CD4C}" srcOrd="2" destOrd="0" parTransId="{8429CBFF-04CD-427A-99AD-8275BD50CB19}" sibTransId="{669332DB-4FAB-4E45-9A0C-A97C49C6BF81}"/>
    <dgm:cxn modelId="{A87D4C41-350B-44D7-9566-26C2929823B3}" type="presOf" srcId="{87299275-6612-4262-8BDC-D527DD1A10FC}" destId="{D934C491-0A15-4899-B63A-74C39AA6CF12}" srcOrd="0" destOrd="3" presId="urn:microsoft.com/office/officeart/2005/8/layout/hList6"/>
    <dgm:cxn modelId="{C86BA542-089D-44F3-9AFD-E4BBE1B16A5F}" srcId="{84E07D38-C8F7-4080-9959-D30C70D0F73E}" destId="{85881B44-FE6F-489B-88E0-367005B597BD}" srcOrd="2" destOrd="0" parTransId="{FE8BDFA1-3509-45B3-81E8-375CDBAFE76A}" sibTransId="{BF595DC1-3310-4A9A-9E2C-1ABA44A4F9A6}"/>
    <dgm:cxn modelId="{6F287A63-5869-45EB-B3DA-909C4CBC9211}" type="presOf" srcId="{B149F383-7A3A-4ED2-B88F-90468A6A4874}" destId="{198BB686-1478-4E99-8832-B3EE03200DBE}" srcOrd="0" destOrd="4" presId="urn:microsoft.com/office/officeart/2005/8/layout/hList6"/>
    <dgm:cxn modelId="{78DB6D65-14F5-40CD-905E-7DCBF9490FA0}" type="presOf" srcId="{FC310472-2735-471D-849B-9FD69716E03A}" destId="{198BB686-1478-4E99-8832-B3EE03200DBE}" srcOrd="0" destOrd="5" presId="urn:microsoft.com/office/officeart/2005/8/layout/hList6"/>
    <dgm:cxn modelId="{8546F16A-F9F8-4723-8A4C-6496E0523787}" type="presOf" srcId="{3115A430-B347-44FC-A5E6-C807E06948D4}" destId="{198BB686-1478-4E99-8832-B3EE03200DBE}" srcOrd="0" destOrd="1" presId="urn:microsoft.com/office/officeart/2005/8/layout/hList6"/>
    <dgm:cxn modelId="{C128D16C-C765-4120-A3B2-272D056F4911}" srcId="{CB7567B7-6062-45E6-B229-8350769DCE9C}" destId="{F94A4D4D-03AE-4BAA-A463-819CBACD59E9}" srcOrd="1" destOrd="0" parTransId="{DAD332B4-D487-4CAB-838F-400DDC1BE14B}" sibTransId="{B64049EE-A0E3-41B2-920A-FF735DB0DC3E}"/>
    <dgm:cxn modelId="{D028C06D-B8F0-41DA-9044-1E2D863CEC1F}" type="presOf" srcId="{84E07D38-C8F7-4080-9959-D30C70D0F73E}" destId="{2F366E4C-C243-4772-9460-83011092C91A}" srcOrd="0" destOrd="0" presId="urn:microsoft.com/office/officeart/2005/8/layout/hList6"/>
    <dgm:cxn modelId="{9245976E-F1E2-4107-AB15-6406BECA678B}" srcId="{3BEFBB8E-FA24-4E65-A1DE-A2DC67749AE8}" destId="{B149F383-7A3A-4ED2-B88F-90468A6A4874}" srcOrd="3" destOrd="0" parTransId="{CBF797E9-944B-4D7F-9635-1ABCE27535D0}" sibTransId="{F7F9B2D5-4B6D-4D3A-A29B-61A61B24229F}"/>
    <dgm:cxn modelId="{12807550-B3A9-4434-86F2-FE08712945EB}" srcId="{84E07D38-C8F7-4080-9959-D30C70D0F73E}" destId="{3BEFBB8E-FA24-4E65-A1DE-A2DC67749AE8}" srcOrd="0" destOrd="0" parTransId="{FC3F9990-29DF-4BD7-89EF-32DB3D8264BC}" sibTransId="{564EBE5D-174E-4826-A794-F546AE982709}"/>
    <dgm:cxn modelId="{F2D5F550-A56E-4FAB-994D-125B536201AB}" srcId="{3BEFBB8E-FA24-4E65-A1DE-A2DC67749AE8}" destId="{FC310472-2735-471D-849B-9FD69716E03A}" srcOrd="4" destOrd="0" parTransId="{B130241B-408C-47FB-A6AB-0207D6100471}" sibTransId="{6E46F781-F705-45D3-8BF7-854537B30757}"/>
    <dgm:cxn modelId="{F1522976-37B7-4C96-8DB0-ABEE80127E7A}" srcId="{3BEFBB8E-FA24-4E65-A1DE-A2DC67749AE8}" destId="{3115A430-B347-44FC-A5E6-C807E06948D4}" srcOrd="0" destOrd="0" parTransId="{7EA04FDB-A9A3-49A8-A6B4-3D47429384CB}" sibTransId="{C1F3B70B-1D77-41FA-9026-6059FC6C5B5A}"/>
    <dgm:cxn modelId="{FEC11D7D-5E6A-4782-8657-CDF2225038D3}" type="presOf" srcId="{663E4008-CD4D-47B4-9C12-56B08838CD4C}" destId="{D934C491-0A15-4899-B63A-74C39AA6CF12}" srcOrd="0" destOrd="4" presId="urn:microsoft.com/office/officeart/2005/8/layout/hList6"/>
    <dgm:cxn modelId="{83F52F7D-E39E-41E1-8437-C174A78BA6D1}" type="presOf" srcId="{CB7567B7-6062-45E6-B229-8350769DCE9C}" destId="{01A2FE33-6DB0-44DD-B9BC-D57555E1281D}" srcOrd="0" destOrd="0" presId="urn:microsoft.com/office/officeart/2005/8/layout/hList6"/>
    <dgm:cxn modelId="{5380F187-64E9-46F0-81AB-45CF3030C7FE}" srcId="{A532B3A9-FBA7-4A31-ABCE-BC54CC1FB438}" destId="{0F1E345A-1A31-4E5E-AEFA-DAEF5F448BF0}" srcOrd="1" destOrd="0" parTransId="{2A31EFDE-4C39-4B62-8166-B9AE0456F784}" sibTransId="{86F989EC-DB22-49E2-9235-555ED5A3D6CF}"/>
    <dgm:cxn modelId="{2C6D89A2-DF8C-4709-9D8F-6BDBC3D5C0CE}" type="presOf" srcId="{39D7CBD5-5D68-4AE3-B312-4C7773188249}" destId="{01A2FE33-6DB0-44DD-B9BC-D57555E1281D}" srcOrd="0" destOrd="1" presId="urn:microsoft.com/office/officeart/2005/8/layout/hList6"/>
    <dgm:cxn modelId="{C22D38A9-1610-443F-83B7-D5F1761EB5EF}" type="presOf" srcId="{3BEFBB8E-FA24-4E65-A1DE-A2DC67749AE8}" destId="{198BB686-1478-4E99-8832-B3EE03200DBE}" srcOrd="0" destOrd="0" presId="urn:microsoft.com/office/officeart/2005/8/layout/hList6"/>
    <dgm:cxn modelId="{148C85AD-D3F4-464C-9131-047C6C1AFDFE}" srcId="{3BEFBB8E-FA24-4E65-A1DE-A2DC67749AE8}" destId="{A91EDFB0-24D2-4803-94E5-27CEB66C4DCB}" srcOrd="2" destOrd="0" parTransId="{6B5CED98-5DF4-49A3-B60D-EE3AEEE765AD}" sibTransId="{2DF2FA8A-4321-46E6-AD97-150C9FB9694C}"/>
    <dgm:cxn modelId="{1E5B49B7-1812-47B4-BFF4-F85D84F973CA}" type="presOf" srcId="{85881B44-FE6F-489B-88E0-367005B597BD}" destId="{D934C491-0A15-4899-B63A-74C39AA6CF12}" srcOrd="0" destOrd="0" presId="urn:microsoft.com/office/officeart/2005/8/layout/hList6"/>
    <dgm:cxn modelId="{404628B9-525E-47B6-95E8-FDD74792E2CA}" srcId="{58DB3D2A-937A-471E-9ABF-1F483189EAE8}" destId="{D1F29939-7E37-43B5-8CDF-CDE5E9B3230A}" srcOrd="0" destOrd="0" parTransId="{A4AF14E2-C8AC-4022-92FC-82CBEA383389}" sibTransId="{5B778D7A-9D8A-4A16-911B-99A02FD45D8B}"/>
    <dgm:cxn modelId="{A0D871C5-8BC2-47B4-A176-B85D5E8FBED2}" type="presOf" srcId="{5CEFC031-C9CD-406F-91BB-F41281D35C5B}" destId="{D934C491-0A15-4899-B63A-74C39AA6CF12}" srcOrd="0" destOrd="5" presId="urn:microsoft.com/office/officeart/2005/8/layout/hList6"/>
    <dgm:cxn modelId="{3537FFCB-16EE-446C-B155-4BBC753EC0C2}" type="presOf" srcId="{58DB3D2A-937A-471E-9ABF-1F483189EAE8}" destId="{D934C491-0A15-4899-B63A-74C39AA6CF12}" srcOrd="0" destOrd="1" presId="urn:microsoft.com/office/officeart/2005/8/layout/hList6"/>
    <dgm:cxn modelId="{425D8ADC-9573-49C1-967F-E99A52BD21F1}" type="presOf" srcId="{A9F8ED64-CF93-4E34-BAF7-ACC4E8BE6AC8}" destId="{D934C491-0A15-4899-B63A-74C39AA6CF12}" srcOrd="0" destOrd="7" presId="urn:microsoft.com/office/officeart/2005/8/layout/hList6"/>
    <dgm:cxn modelId="{994C77E6-1BE3-45E7-B509-CB8C8441674B}" srcId="{A532B3A9-FBA7-4A31-ABCE-BC54CC1FB438}" destId="{A9F8ED64-CF93-4E34-BAF7-ACC4E8BE6AC8}" srcOrd="0" destOrd="0" parTransId="{A8511356-8C59-4A41-9E56-541C954418D9}" sibTransId="{03D03325-2017-42C2-84FE-1B96D7EEBC13}"/>
    <dgm:cxn modelId="{5FBD3CE9-D910-4CB9-85E1-D971FD838B47}" type="presOf" srcId="{A91EDFB0-24D2-4803-94E5-27CEB66C4DCB}" destId="{198BB686-1478-4E99-8832-B3EE03200DBE}" srcOrd="0" destOrd="3" presId="urn:microsoft.com/office/officeart/2005/8/layout/hList6"/>
    <dgm:cxn modelId="{71EE1DF0-A0CC-4887-A5DF-1377014227BC}" type="presOf" srcId="{684BE501-B8FA-4FDF-9A78-9B1FEC766A53}" destId="{198BB686-1478-4E99-8832-B3EE03200DBE}" srcOrd="0" destOrd="2" presId="urn:microsoft.com/office/officeart/2005/8/layout/hList6"/>
    <dgm:cxn modelId="{008F09FD-84EB-4A4F-9878-33BA2D517FD9}" type="presOf" srcId="{A532B3A9-FBA7-4A31-ABCE-BC54CC1FB438}" destId="{D934C491-0A15-4899-B63A-74C39AA6CF12}" srcOrd="0" destOrd="6" presId="urn:microsoft.com/office/officeart/2005/8/layout/hList6"/>
    <dgm:cxn modelId="{D101188D-4583-4717-9F97-5CE0163235FC}" type="presParOf" srcId="{2F366E4C-C243-4772-9460-83011092C91A}" destId="{198BB686-1478-4E99-8832-B3EE03200DBE}" srcOrd="0" destOrd="0" presId="urn:microsoft.com/office/officeart/2005/8/layout/hList6"/>
    <dgm:cxn modelId="{5E8826E4-73E5-4B1E-A637-D057083B09CB}" type="presParOf" srcId="{2F366E4C-C243-4772-9460-83011092C91A}" destId="{A0A3891A-B237-4451-9054-66EB0CCF068E}" srcOrd="1" destOrd="0" presId="urn:microsoft.com/office/officeart/2005/8/layout/hList6"/>
    <dgm:cxn modelId="{B9F1ECC1-838A-456C-9FFD-563E1944B4B8}" type="presParOf" srcId="{2F366E4C-C243-4772-9460-83011092C91A}" destId="{01A2FE33-6DB0-44DD-B9BC-D57555E1281D}" srcOrd="2" destOrd="0" presId="urn:microsoft.com/office/officeart/2005/8/layout/hList6"/>
    <dgm:cxn modelId="{47CDD54F-48D7-4E5F-8095-11619D2E1146}" type="presParOf" srcId="{2F366E4C-C243-4772-9460-83011092C91A}" destId="{7D9840C4-7580-431C-AC4D-0B1505F7231C}" srcOrd="3" destOrd="0" presId="urn:microsoft.com/office/officeart/2005/8/layout/hList6"/>
    <dgm:cxn modelId="{CC70F32F-5F61-42F0-B2B3-EFB480EA71D2}" type="presParOf" srcId="{2F366E4C-C243-4772-9460-83011092C91A}" destId="{D934C491-0A15-4899-B63A-74C39AA6CF12}"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F39EBE-5D3A-4CB7-A179-13485256242E}" type="doc">
      <dgm:prSet loTypeId="urn:microsoft.com/office/officeart/2005/8/layout/chevron1" loCatId="process" qsTypeId="urn:microsoft.com/office/officeart/2005/8/quickstyle/simple1" qsCatId="simple" csTypeId="urn:microsoft.com/office/officeart/2005/8/colors/accent1_2" csCatId="accent1" phldr="1"/>
      <dgm:spPr/>
    </dgm:pt>
    <dgm:pt modelId="{AA254DCF-561B-4532-9FF3-2913968872E4}">
      <dgm:prSet phldrT="[Text]" custT="1"/>
      <dgm:spPr>
        <a:solidFill>
          <a:schemeClr val="accent5">
            <a:lumMod val="20000"/>
            <a:lumOff val="80000"/>
          </a:schemeClr>
        </a:solidFill>
        <a:ln>
          <a:solidFill>
            <a:srgbClr val="FF0000"/>
          </a:solidFill>
        </a:ln>
      </dgm:spPr>
      <dgm:t>
        <a:bodyPr/>
        <a:lstStyle/>
        <a:p>
          <a:r>
            <a:rPr lang="en-US" sz="1600" b="0" dirty="0">
              <a:solidFill>
                <a:schemeClr val="tx1"/>
              </a:solidFill>
            </a:rPr>
            <a:t>Background study.</a:t>
          </a:r>
        </a:p>
      </dgm:t>
    </dgm:pt>
    <dgm:pt modelId="{AB5BE4E8-0B4C-4018-B44B-E497F526365B}" type="parTrans" cxnId="{BF8ADF1C-8D8F-429A-8A59-C080748DECF3}">
      <dgm:prSet/>
      <dgm:spPr/>
      <dgm:t>
        <a:bodyPr/>
        <a:lstStyle/>
        <a:p>
          <a:endParaRPr lang="en-US" sz="1800"/>
        </a:p>
      </dgm:t>
    </dgm:pt>
    <dgm:pt modelId="{C6AB4B94-FDF6-4754-9A3A-049FBF2F7F90}" type="sibTrans" cxnId="{BF8ADF1C-8D8F-429A-8A59-C080748DECF3}">
      <dgm:prSet/>
      <dgm:spPr/>
      <dgm:t>
        <a:bodyPr/>
        <a:lstStyle/>
        <a:p>
          <a:endParaRPr lang="en-US" sz="1800"/>
        </a:p>
      </dgm:t>
    </dgm:pt>
    <dgm:pt modelId="{76BC3BAB-98A0-40FB-AA8F-0C48716D868B}">
      <dgm:prSet phldrT="[Text]" custT="1"/>
      <dgm:spPr>
        <a:solidFill>
          <a:schemeClr val="accent5">
            <a:lumMod val="20000"/>
            <a:lumOff val="80000"/>
          </a:schemeClr>
        </a:solidFill>
        <a:ln>
          <a:solidFill>
            <a:srgbClr val="FF0000"/>
          </a:solidFill>
        </a:ln>
      </dgm:spPr>
      <dgm:t>
        <a:bodyPr/>
        <a:lstStyle/>
        <a:p>
          <a:r>
            <a:rPr lang="en-US" sz="1600" dirty="0">
              <a:solidFill>
                <a:schemeClr val="tx1"/>
              </a:solidFill>
            </a:rPr>
            <a:t>Site visit </a:t>
          </a:r>
          <a:r>
            <a:rPr lang="en-US" sz="1200" dirty="0"/>
            <a:t>.</a:t>
          </a:r>
        </a:p>
      </dgm:t>
    </dgm:pt>
    <dgm:pt modelId="{C568B9BC-EF3A-450B-ABFD-B271F9503CBD}" type="parTrans" cxnId="{71E7569B-C664-4DA1-8616-FEF73CF0B374}">
      <dgm:prSet/>
      <dgm:spPr/>
      <dgm:t>
        <a:bodyPr/>
        <a:lstStyle/>
        <a:p>
          <a:endParaRPr lang="en-US" sz="1800"/>
        </a:p>
      </dgm:t>
    </dgm:pt>
    <dgm:pt modelId="{5CABC03B-7EC8-4D70-A718-4E4F16E90188}" type="sibTrans" cxnId="{71E7569B-C664-4DA1-8616-FEF73CF0B374}">
      <dgm:prSet/>
      <dgm:spPr/>
      <dgm:t>
        <a:bodyPr/>
        <a:lstStyle/>
        <a:p>
          <a:endParaRPr lang="en-US" sz="1800"/>
        </a:p>
      </dgm:t>
    </dgm:pt>
    <dgm:pt modelId="{856E65BA-D0FD-4F17-8FF7-4DB3271113AD}">
      <dgm:prSet phldrT="[Text]" custT="1"/>
      <dgm:spPr>
        <a:solidFill>
          <a:schemeClr val="accent5">
            <a:lumMod val="20000"/>
            <a:lumOff val="80000"/>
          </a:schemeClr>
        </a:solidFill>
        <a:ln>
          <a:solidFill>
            <a:srgbClr val="FF0000"/>
          </a:solidFill>
        </a:ln>
      </dgm:spPr>
      <dgm:t>
        <a:bodyPr/>
        <a:lstStyle/>
        <a:p>
          <a:r>
            <a:rPr lang="en-US" sz="1600" dirty="0">
              <a:solidFill>
                <a:schemeClr val="tx1"/>
              </a:solidFill>
            </a:rPr>
            <a:t>Data collection</a:t>
          </a:r>
        </a:p>
      </dgm:t>
    </dgm:pt>
    <dgm:pt modelId="{C2349582-671E-444B-B7A7-E4265E09268E}" type="parTrans" cxnId="{42B44ACA-5875-44B9-B444-267E6FC84AF4}">
      <dgm:prSet/>
      <dgm:spPr/>
      <dgm:t>
        <a:bodyPr/>
        <a:lstStyle/>
        <a:p>
          <a:endParaRPr lang="en-US" sz="1800"/>
        </a:p>
      </dgm:t>
    </dgm:pt>
    <dgm:pt modelId="{446829E4-A01A-410F-8D0F-EA0A8C9E0CCF}" type="sibTrans" cxnId="{42B44ACA-5875-44B9-B444-267E6FC84AF4}">
      <dgm:prSet/>
      <dgm:spPr/>
      <dgm:t>
        <a:bodyPr/>
        <a:lstStyle/>
        <a:p>
          <a:endParaRPr lang="en-US" sz="1800"/>
        </a:p>
      </dgm:t>
    </dgm:pt>
    <dgm:pt modelId="{067FB9E2-A524-47B1-A9AA-1155BB7A2E95}">
      <dgm:prSet phldrT="[Text]" custT="1"/>
      <dgm:spPr>
        <a:solidFill>
          <a:schemeClr val="tx2">
            <a:lumMod val="20000"/>
            <a:lumOff val="80000"/>
          </a:schemeClr>
        </a:solidFill>
        <a:ln>
          <a:solidFill>
            <a:schemeClr val="accent1"/>
          </a:solidFill>
        </a:ln>
      </dgm:spPr>
      <dgm:t>
        <a:bodyPr/>
        <a:lstStyle/>
        <a:p>
          <a:r>
            <a:rPr lang="en-US" sz="1600" dirty="0">
              <a:solidFill>
                <a:schemeClr val="tx1"/>
              </a:solidFill>
            </a:rPr>
            <a:t>Desktop application design</a:t>
          </a:r>
        </a:p>
      </dgm:t>
    </dgm:pt>
    <dgm:pt modelId="{A7A64F44-2FF0-4BAD-99F7-E69563FABF67}" type="parTrans" cxnId="{00A71A2C-218E-4AF8-8E65-05CCF88B3A1B}">
      <dgm:prSet/>
      <dgm:spPr/>
      <dgm:t>
        <a:bodyPr/>
        <a:lstStyle/>
        <a:p>
          <a:endParaRPr lang="en-US" sz="1800"/>
        </a:p>
      </dgm:t>
    </dgm:pt>
    <dgm:pt modelId="{78F079D1-5EC4-4FF3-8EB6-EBF70B384438}" type="sibTrans" cxnId="{00A71A2C-218E-4AF8-8E65-05CCF88B3A1B}">
      <dgm:prSet/>
      <dgm:spPr/>
      <dgm:t>
        <a:bodyPr/>
        <a:lstStyle/>
        <a:p>
          <a:endParaRPr lang="en-US" sz="1800"/>
        </a:p>
      </dgm:t>
    </dgm:pt>
    <dgm:pt modelId="{2A8F67B1-A0BE-4B42-8827-B3085EB6CFD6}">
      <dgm:prSet phldrT="[Text]" custT="1"/>
      <dgm:spPr>
        <a:solidFill>
          <a:schemeClr val="accent5">
            <a:lumMod val="20000"/>
            <a:lumOff val="80000"/>
          </a:schemeClr>
        </a:solidFill>
        <a:ln>
          <a:solidFill>
            <a:srgbClr val="FF0000"/>
          </a:solidFill>
        </a:ln>
      </dgm:spPr>
      <dgm:t>
        <a:bodyPr/>
        <a:lstStyle/>
        <a:p>
          <a:r>
            <a:rPr lang="en-US" sz="1600" dirty="0">
              <a:solidFill>
                <a:schemeClr val="tx1"/>
              </a:solidFill>
            </a:rPr>
            <a:t>Data pre-process</a:t>
          </a:r>
          <a:endParaRPr lang="en-US" sz="1400" dirty="0"/>
        </a:p>
      </dgm:t>
    </dgm:pt>
    <dgm:pt modelId="{04E6A341-8A77-4C2E-9F04-1300E041F97E}" type="parTrans" cxnId="{8685CB30-B89F-436D-B43B-C8F858257F26}">
      <dgm:prSet/>
      <dgm:spPr/>
      <dgm:t>
        <a:bodyPr/>
        <a:lstStyle/>
        <a:p>
          <a:endParaRPr lang="en-US" sz="1800"/>
        </a:p>
      </dgm:t>
    </dgm:pt>
    <dgm:pt modelId="{2194240D-2D7A-442E-A2C7-F3D99BECEFE3}" type="sibTrans" cxnId="{8685CB30-B89F-436D-B43B-C8F858257F26}">
      <dgm:prSet/>
      <dgm:spPr/>
      <dgm:t>
        <a:bodyPr/>
        <a:lstStyle/>
        <a:p>
          <a:endParaRPr lang="en-US" sz="1800"/>
        </a:p>
      </dgm:t>
    </dgm:pt>
    <dgm:pt modelId="{DCED8CEE-DE3E-4306-9ACC-2BDC656E3003}">
      <dgm:prSet phldrT="[Text]" custT="1"/>
      <dgm:spPr>
        <a:solidFill>
          <a:schemeClr val="accent3">
            <a:lumMod val="40000"/>
            <a:lumOff val="60000"/>
          </a:schemeClr>
        </a:solidFill>
      </dgm:spPr>
      <dgm:t>
        <a:bodyPr/>
        <a:lstStyle/>
        <a:p>
          <a:r>
            <a:rPr lang="en-US" sz="1400" b="1" dirty="0">
              <a:solidFill>
                <a:schemeClr val="tx1"/>
              </a:solidFill>
            </a:rPr>
            <a:t>Correlation analyze between parameters</a:t>
          </a:r>
        </a:p>
      </dgm:t>
    </dgm:pt>
    <dgm:pt modelId="{919D49C8-8641-476C-BD2D-502978F9CC6D}" type="parTrans" cxnId="{220B22F6-F944-4BFD-BB06-79E6BD1F0E77}">
      <dgm:prSet/>
      <dgm:spPr/>
      <dgm:t>
        <a:bodyPr/>
        <a:lstStyle/>
        <a:p>
          <a:endParaRPr lang="en-US" sz="1800"/>
        </a:p>
      </dgm:t>
    </dgm:pt>
    <dgm:pt modelId="{BCD989D3-DAD6-478E-8506-14E9B80F2EB6}" type="sibTrans" cxnId="{220B22F6-F944-4BFD-BB06-79E6BD1F0E77}">
      <dgm:prSet/>
      <dgm:spPr/>
      <dgm:t>
        <a:bodyPr/>
        <a:lstStyle/>
        <a:p>
          <a:endParaRPr lang="en-US" sz="1800"/>
        </a:p>
      </dgm:t>
    </dgm:pt>
    <dgm:pt modelId="{A3216423-9EFD-4A7D-A920-885BA74D9964}">
      <dgm:prSet phldrT="[Text]" custT="1"/>
      <dgm:spPr>
        <a:solidFill>
          <a:schemeClr val="accent3">
            <a:lumMod val="40000"/>
            <a:lumOff val="60000"/>
          </a:schemeClr>
        </a:solidFill>
      </dgm:spPr>
      <dgm:t>
        <a:bodyPr/>
        <a:lstStyle/>
        <a:p>
          <a:r>
            <a:rPr lang="en-US" sz="1600" b="1" dirty="0">
              <a:solidFill>
                <a:schemeClr val="tx1"/>
              </a:solidFill>
            </a:rPr>
            <a:t>Machine learning model implementation</a:t>
          </a:r>
        </a:p>
      </dgm:t>
    </dgm:pt>
    <dgm:pt modelId="{2889F6A7-9B93-4CAF-929C-AAA63B68A0B2}" type="parTrans" cxnId="{B9701F5F-1880-4D37-9CA8-2A0ED916609B}">
      <dgm:prSet/>
      <dgm:spPr/>
      <dgm:t>
        <a:bodyPr/>
        <a:lstStyle/>
        <a:p>
          <a:endParaRPr lang="en-US" sz="1800"/>
        </a:p>
      </dgm:t>
    </dgm:pt>
    <dgm:pt modelId="{AD7C20DB-B6FE-47AE-AA82-9A8BA6F55192}" type="sibTrans" cxnId="{B9701F5F-1880-4D37-9CA8-2A0ED916609B}">
      <dgm:prSet/>
      <dgm:spPr/>
      <dgm:t>
        <a:bodyPr/>
        <a:lstStyle/>
        <a:p>
          <a:endParaRPr lang="en-US" sz="1800"/>
        </a:p>
      </dgm:t>
    </dgm:pt>
    <dgm:pt modelId="{37E7AD24-AC47-4A20-8FFE-89D124113C60}" type="pres">
      <dgm:prSet presAssocID="{58F39EBE-5D3A-4CB7-A179-13485256242E}" presName="Name0" presStyleCnt="0">
        <dgm:presLayoutVars>
          <dgm:dir/>
          <dgm:animLvl val="lvl"/>
          <dgm:resizeHandles val="exact"/>
        </dgm:presLayoutVars>
      </dgm:prSet>
      <dgm:spPr/>
    </dgm:pt>
    <dgm:pt modelId="{697FD679-3901-4ADA-AD8A-8135E9EBC0D4}" type="pres">
      <dgm:prSet presAssocID="{AA254DCF-561B-4532-9FF3-2913968872E4}" presName="parTxOnly" presStyleLbl="node1" presStyleIdx="0" presStyleCnt="7" custScaleX="76817">
        <dgm:presLayoutVars>
          <dgm:chMax val="0"/>
          <dgm:chPref val="0"/>
          <dgm:bulletEnabled val="1"/>
        </dgm:presLayoutVars>
      </dgm:prSet>
      <dgm:spPr/>
    </dgm:pt>
    <dgm:pt modelId="{48133CE9-1537-44B7-A9AA-54AF69F3AE30}" type="pres">
      <dgm:prSet presAssocID="{C6AB4B94-FDF6-4754-9A3A-049FBF2F7F90}" presName="parTxOnlySpace" presStyleCnt="0"/>
      <dgm:spPr/>
    </dgm:pt>
    <dgm:pt modelId="{BBFF51CA-D453-4CEA-8801-0868BC16447B}" type="pres">
      <dgm:prSet presAssocID="{76BC3BAB-98A0-40FB-AA8F-0C48716D868B}" presName="parTxOnly" presStyleLbl="node1" presStyleIdx="1" presStyleCnt="7" custScaleX="62254">
        <dgm:presLayoutVars>
          <dgm:chMax val="0"/>
          <dgm:chPref val="0"/>
          <dgm:bulletEnabled val="1"/>
        </dgm:presLayoutVars>
      </dgm:prSet>
      <dgm:spPr/>
    </dgm:pt>
    <dgm:pt modelId="{38C96CB6-37A1-4354-8639-6D1737138DAC}" type="pres">
      <dgm:prSet presAssocID="{5CABC03B-7EC8-4D70-A718-4E4F16E90188}" presName="parTxOnlySpace" presStyleCnt="0"/>
      <dgm:spPr/>
    </dgm:pt>
    <dgm:pt modelId="{34350AAD-9752-4BE9-9F88-466BF398C942}" type="pres">
      <dgm:prSet presAssocID="{856E65BA-D0FD-4F17-8FF7-4DB3271113AD}" presName="parTxOnly" presStyleLbl="node1" presStyleIdx="2" presStyleCnt="7" custScaleX="73777">
        <dgm:presLayoutVars>
          <dgm:chMax val="0"/>
          <dgm:chPref val="0"/>
          <dgm:bulletEnabled val="1"/>
        </dgm:presLayoutVars>
      </dgm:prSet>
      <dgm:spPr/>
    </dgm:pt>
    <dgm:pt modelId="{BD2F0942-03A9-45FF-94D4-1E2E252577BB}" type="pres">
      <dgm:prSet presAssocID="{446829E4-A01A-410F-8D0F-EA0A8C9E0CCF}" presName="parTxOnlySpace" presStyleCnt="0"/>
      <dgm:spPr/>
    </dgm:pt>
    <dgm:pt modelId="{6572BA71-D4AC-4D8B-A24D-C57DCF952445}" type="pres">
      <dgm:prSet presAssocID="{2A8F67B1-A0BE-4B42-8827-B3085EB6CFD6}" presName="parTxOnly" presStyleLbl="node1" presStyleIdx="3" presStyleCnt="7" custScaleX="65032">
        <dgm:presLayoutVars>
          <dgm:chMax val="0"/>
          <dgm:chPref val="0"/>
          <dgm:bulletEnabled val="1"/>
        </dgm:presLayoutVars>
      </dgm:prSet>
      <dgm:spPr/>
    </dgm:pt>
    <dgm:pt modelId="{456A1BD0-D9EC-4213-AD95-2C425BE8C736}" type="pres">
      <dgm:prSet presAssocID="{2194240D-2D7A-442E-A2C7-F3D99BECEFE3}" presName="parTxOnlySpace" presStyleCnt="0"/>
      <dgm:spPr/>
    </dgm:pt>
    <dgm:pt modelId="{2623AC6E-9808-4FBA-95FF-1288EE894C78}" type="pres">
      <dgm:prSet presAssocID="{DCED8CEE-DE3E-4306-9ACC-2BDC656E3003}" presName="parTxOnly" presStyleLbl="node1" presStyleIdx="4" presStyleCnt="7" custScaleX="106147">
        <dgm:presLayoutVars>
          <dgm:chMax val="0"/>
          <dgm:chPref val="0"/>
          <dgm:bulletEnabled val="1"/>
        </dgm:presLayoutVars>
      </dgm:prSet>
      <dgm:spPr/>
    </dgm:pt>
    <dgm:pt modelId="{1F510706-389A-41FA-A7C2-B48AE593E628}" type="pres">
      <dgm:prSet presAssocID="{BCD989D3-DAD6-478E-8506-14E9B80F2EB6}" presName="parTxOnlySpace" presStyleCnt="0"/>
      <dgm:spPr/>
    </dgm:pt>
    <dgm:pt modelId="{189D7A23-333D-47D1-B027-35446AAFF427}" type="pres">
      <dgm:prSet presAssocID="{A3216423-9EFD-4A7D-A920-885BA74D9964}" presName="parTxOnly" presStyleLbl="node1" presStyleIdx="5" presStyleCnt="7" custScaleX="113280">
        <dgm:presLayoutVars>
          <dgm:chMax val="0"/>
          <dgm:chPref val="0"/>
          <dgm:bulletEnabled val="1"/>
        </dgm:presLayoutVars>
      </dgm:prSet>
      <dgm:spPr/>
    </dgm:pt>
    <dgm:pt modelId="{A6FB2864-A54C-42C2-ABB1-88F917AE65AC}" type="pres">
      <dgm:prSet presAssocID="{AD7C20DB-B6FE-47AE-AA82-9A8BA6F55192}" presName="parTxOnlySpace" presStyleCnt="0"/>
      <dgm:spPr/>
    </dgm:pt>
    <dgm:pt modelId="{8A9B8BA4-2560-41CC-A649-2D6A82E3AC3C}" type="pres">
      <dgm:prSet presAssocID="{067FB9E2-A524-47B1-A9AA-1155BB7A2E95}" presName="parTxOnly" presStyleLbl="node1" presStyleIdx="6" presStyleCnt="7">
        <dgm:presLayoutVars>
          <dgm:chMax val="0"/>
          <dgm:chPref val="0"/>
          <dgm:bulletEnabled val="1"/>
        </dgm:presLayoutVars>
      </dgm:prSet>
      <dgm:spPr/>
    </dgm:pt>
  </dgm:ptLst>
  <dgm:cxnLst>
    <dgm:cxn modelId="{2A31D911-E637-4E38-9FF6-50937E996714}" type="presOf" srcId="{2A8F67B1-A0BE-4B42-8827-B3085EB6CFD6}" destId="{6572BA71-D4AC-4D8B-A24D-C57DCF952445}" srcOrd="0" destOrd="0" presId="urn:microsoft.com/office/officeart/2005/8/layout/chevron1"/>
    <dgm:cxn modelId="{BF8ADF1C-8D8F-429A-8A59-C080748DECF3}" srcId="{58F39EBE-5D3A-4CB7-A179-13485256242E}" destId="{AA254DCF-561B-4532-9FF3-2913968872E4}" srcOrd="0" destOrd="0" parTransId="{AB5BE4E8-0B4C-4018-B44B-E497F526365B}" sibTransId="{C6AB4B94-FDF6-4754-9A3A-049FBF2F7F90}"/>
    <dgm:cxn modelId="{00A71A2C-218E-4AF8-8E65-05CCF88B3A1B}" srcId="{58F39EBE-5D3A-4CB7-A179-13485256242E}" destId="{067FB9E2-A524-47B1-A9AA-1155BB7A2E95}" srcOrd="6" destOrd="0" parTransId="{A7A64F44-2FF0-4BAD-99F7-E69563FABF67}" sibTransId="{78F079D1-5EC4-4FF3-8EB6-EBF70B384438}"/>
    <dgm:cxn modelId="{8685CB30-B89F-436D-B43B-C8F858257F26}" srcId="{58F39EBE-5D3A-4CB7-A179-13485256242E}" destId="{2A8F67B1-A0BE-4B42-8827-B3085EB6CFD6}" srcOrd="3" destOrd="0" parTransId="{04E6A341-8A77-4C2E-9F04-1300E041F97E}" sibTransId="{2194240D-2D7A-442E-A2C7-F3D99BECEFE3}"/>
    <dgm:cxn modelId="{E1AF0534-80FA-4A81-84D3-FC85349029FA}" type="presOf" srcId="{58F39EBE-5D3A-4CB7-A179-13485256242E}" destId="{37E7AD24-AC47-4A20-8FFE-89D124113C60}" srcOrd="0" destOrd="0" presId="urn:microsoft.com/office/officeart/2005/8/layout/chevron1"/>
    <dgm:cxn modelId="{B9701F5F-1880-4D37-9CA8-2A0ED916609B}" srcId="{58F39EBE-5D3A-4CB7-A179-13485256242E}" destId="{A3216423-9EFD-4A7D-A920-885BA74D9964}" srcOrd="5" destOrd="0" parTransId="{2889F6A7-9B93-4CAF-929C-AAA63B68A0B2}" sibTransId="{AD7C20DB-B6FE-47AE-AA82-9A8BA6F55192}"/>
    <dgm:cxn modelId="{C22DED86-198E-4717-A797-B50B1DA6E59E}" type="presOf" srcId="{76BC3BAB-98A0-40FB-AA8F-0C48716D868B}" destId="{BBFF51CA-D453-4CEA-8801-0868BC16447B}" srcOrd="0" destOrd="0" presId="urn:microsoft.com/office/officeart/2005/8/layout/chevron1"/>
    <dgm:cxn modelId="{71E7569B-C664-4DA1-8616-FEF73CF0B374}" srcId="{58F39EBE-5D3A-4CB7-A179-13485256242E}" destId="{76BC3BAB-98A0-40FB-AA8F-0C48716D868B}" srcOrd="1" destOrd="0" parTransId="{C568B9BC-EF3A-450B-ABFD-B271F9503CBD}" sibTransId="{5CABC03B-7EC8-4D70-A718-4E4F16E90188}"/>
    <dgm:cxn modelId="{8CBDF3AC-BF68-4108-BD9C-6409CB560595}" type="presOf" srcId="{067FB9E2-A524-47B1-A9AA-1155BB7A2E95}" destId="{8A9B8BA4-2560-41CC-A649-2D6A82E3AC3C}" srcOrd="0" destOrd="0" presId="urn:microsoft.com/office/officeart/2005/8/layout/chevron1"/>
    <dgm:cxn modelId="{2E9725C1-B5B7-4C68-BAF2-2818E03FC4D4}" type="presOf" srcId="{AA254DCF-561B-4532-9FF3-2913968872E4}" destId="{697FD679-3901-4ADA-AD8A-8135E9EBC0D4}" srcOrd="0" destOrd="0" presId="urn:microsoft.com/office/officeart/2005/8/layout/chevron1"/>
    <dgm:cxn modelId="{B96825C7-208B-4603-93F8-8D749BC1E634}" type="presOf" srcId="{DCED8CEE-DE3E-4306-9ACC-2BDC656E3003}" destId="{2623AC6E-9808-4FBA-95FF-1288EE894C78}" srcOrd="0" destOrd="0" presId="urn:microsoft.com/office/officeart/2005/8/layout/chevron1"/>
    <dgm:cxn modelId="{42B44ACA-5875-44B9-B444-267E6FC84AF4}" srcId="{58F39EBE-5D3A-4CB7-A179-13485256242E}" destId="{856E65BA-D0FD-4F17-8FF7-4DB3271113AD}" srcOrd="2" destOrd="0" parTransId="{C2349582-671E-444B-B7A7-E4265E09268E}" sibTransId="{446829E4-A01A-410F-8D0F-EA0A8C9E0CCF}"/>
    <dgm:cxn modelId="{290B4BDE-2867-41CB-A141-524F0953363F}" type="presOf" srcId="{A3216423-9EFD-4A7D-A920-885BA74D9964}" destId="{189D7A23-333D-47D1-B027-35446AAFF427}" srcOrd="0" destOrd="0" presId="urn:microsoft.com/office/officeart/2005/8/layout/chevron1"/>
    <dgm:cxn modelId="{FF2660E8-A14E-4015-A2C4-2614E6A9527A}" type="presOf" srcId="{856E65BA-D0FD-4F17-8FF7-4DB3271113AD}" destId="{34350AAD-9752-4BE9-9F88-466BF398C942}" srcOrd="0" destOrd="0" presId="urn:microsoft.com/office/officeart/2005/8/layout/chevron1"/>
    <dgm:cxn modelId="{220B22F6-F944-4BFD-BB06-79E6BD1F0E77}" srcId="{58F39EBE-5D3A-4CB7-A179-13485256242E}" destId="{DCED8CEE-DE3E-4306-9ACC-2BDC656E3003}" srcOrd="4" destOrd="0" parTransId="{919D49C8-8641-476C-BD2D-502978F9CC6D}" sibTransId="{BCD989D3-DAD6-478E-8506-14E9B80F2EB6}"/>
    <dgm:cxn modelId="{2C3F5C6D-8331-4798-94AB-1D38F064F4D4}" type="presParOf" srcId="{37E7AD24-AC47-4A20-8FFE-89D124113C60}" destId="{697FD679-3901-4ADA-AD8A-8135E9EBC0D4}" srcOrd="0" destOrd="0" presId="urn:microsoft.com/office/officeart/2005/8/layout/chevron1"/>
    <dgm:cxn modelId="{121E4253-CEE8-47BF-BBCB-EE9ABE8D72BF}" type="presParOf" srcId="{37E7AD24-AC47-4A20-8FFE-89D124113C60}" destId="{48133CE9-1537-44B7-A9AA-54AF69F3AE30}" srcOrd="1" destOrd="0" presId="urn:microsoft.com/office/officeart/2005/8/layout/chevron1"/>
    <dgm:cxn modelId="{66A670F6-9C8A-42A3-9F1F-9091AF5D242B}" type="presParOf" srcId="{37E7AD24-AC47-4A20-8FFE-89D124113C60}" destId="{BBFF51CA-D453-4CEA-8801-0868BC16447B}" srcOrd="2" destOrd="0" presId="urn:microsoft.com/office/officeart/2005/8/layout/chevron1"/>
    <dgm:cxn modelId="{410D38DD-8816-432D-822D-44971BFED4ED}" type="presParOf" srcId="{37E7AD24-AC47-4A20-8FFE-89D124113C60}" destId="{38C96CB6-37A1-4354-8639-6D1737138DAC}" srcOrd="3" destOrd="0" presId="urn:microsoft.com/office/officeart/2005/8/layout/chevron1"/>
    <dgm:cxn modelId="{281EE45E-1170-415B-8FA9-16417752A3CA}" type="presParOf" srcId="{37E7AD24-AC47-4A20-8FFE-89D124113C60}" destId="{34350AAD-9752-4BE9-9F88-466BF398C942}" srcOrd="4" destOrd="0" presId="urn:microsoft.com/office/officeart/2005/8/layout/chevron1"/>
    <dgm:cxn modelId="{A0D10158-4363-4AB1-8C90-583D8EDDCF9B}" type="presParOf" srcId="{37E7AD24-AC47-4A20-8FFE-89D124113C60}" destId="{BD2F0942-03A9-45FF-94D4-1E2E252577BB}" srcOrd="5" destOrd="0" presId="urn:microsoft.com/office/officeart/2005/8/layout/chevron1"/>
    <dgm:cxn modelId="{EED64702-582B-480E-B873-476676681BDF}" type="presParOf" srcId="{37E7AD24-AC47-4A20-8FFE-89D124113C60}" destId="{6572BA71-D4AC-4D8B-A24D-C57DCF952445}" srcOrd="6" destOrd="0" presId="urn:microsoft.com/office/officeart/2005/8/layout/chevron1"/>
    <dgm:cxn modelId="{002C2CE4-B4D1-4E44-89D6-BD8A6FE17691}" type="presParOf" srcId="{37E7AD24-AC47-4A20-8FFE-89D124113C60}" destId="{456A1BD0-D9EC-4213-AD95-2C425BE8C736}" srcOrd="7" destOrd="0" presId="urn:microsoft.com/office/officeart/2005/8/layout/chevron1"/>
    <dgm:cxn modelId="{FC0C852C-3E0A-438F-826B-5E80183DBF4E}" type="presParOf" srcId="{37E7AD24-AC47-4A20-8FFE-89D124113C60}" destId="{2623AC6E-9808-4FBA-95FF-1288EE894C78}" srcOrd="8" destOrd="0" presId="urn:microsoft.com/office/officeart/2005/8/layout/chevron1"/>
    <dgm:cxn modelId="{DDA04A0B-CACE-4A5C-94F8-D76D3D2AA2B6}" type="presParOf" srcId="{37E7AD24-AC47-4A20-8FFE-89D124113C60}" destId="{1F510706-389A-41FA-A7C2-B48AE593E628}" srcOrd="9" destOrd="0" presId="urn:microsoft.com/office/officeart/2005/8/layout/chevron1"/>
    <dgm:cxn modelId="{DEE1522D-00D9-4259-8266-B76DA0C81221}" type="presParOf" srcId="{37E7AD24-AC47-4A20-8FFE-89D124113C60}" destId="{189D7A23-333D-47D1-B027-35446AAFF427}" srcOrd="10" destOrd="0" presId="urn:microsoft.com/office/officeart/2005/8/layout/chevron1"/>
    <dgm:cxn modelId="{E8333B04-6334-4017-94B4-2C85737D35CE}" type="presParOf" srcId="{37E7AD24-AC47-4A20-8FFE-89D124113C60}" destId="{A6FB2864-A54C-42C2-ABB1-88F917AE65AC}" srcOrd="11" destOrd="0" presId="urn:microsoft.com/office/officeart/2005/8/layout/chevron1"/>
    <dgm:cxn modelId="{F0B17604-D14F-4223-AEBC-E879AF20C4A6}" type="presParOf" srcId="{37E7AD24-AC47-4A20-8FFE-89D124113C60}" destId="{8A9B8BA4-2560-41CC-A649-2D6A82E3AC3C}"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8C842F-251C-46EC-9A15-42793E4342FB}"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23E017AE-4A4B-42D4-BC1D-630D3898F9B0}">
      <dgm:prSet phldrT="[Text]"/>
      <dgm:spPr/>
      <dgm:t>
        <a:bodyPr/>
        <a:lstStyle/>
        <a:p>
          <a:r>
            <a:rPr lang="en-US" dirty="0">
              <a:solidFill>
                <a:schemeClr val="bg1"/>
              </a:solidFill>
              <a:latin typeface="Times New Roman" panose="02020603050405020304" pitchFamily="18" charset="0"/>
              <a:cs typeface="Times New Roman" panose="02020603050405020304" pitchFamily="18" charset="0"/>
            </a:rPr>
            <a:t>User Requirement</a:t>
          </a:r>
          <a:endParaRPr lang="en-US" dirty="0"/>
        </a:p>
      </dgm:t>
    </dgm:pt>
    <dgm:pt modelId="{0E5D4319-79A5-4433-A797-A472F5279DA0}" type="parTrans" cxnId="{B43387BF-1C02-4925-8F78-EEE0264EE14D}">
      <dgm:prSet/>
      <dgm:spPr/>
      <dgm:t>
        <a:bodyPr/>
        <a:lstStyle/>
        <a:p>
          <a:endParaRPr lang="en-US"/>
        </a:p>
      </dgm:t>
    </dgm:pt>
    <dgm:pt modelId="{05B3D540-97D8-4D5E-A36B-523975A28838}" type="sibTrans" cxnId="{B43387BF-1C02-4925-8F78-EEE0264EE14D}">
      <dgm:prSet/>
      <dgm:spPr/>
      <dgm:t>
        <a:bodyPr/>
        <a:lstStyle/>
        <a:p>
          <a:endParaRPr lang="en-US"/>
        </a:p>
      </dgm:t>
    </dgm:pt>
    <dgm:pt modelId="{755FF8F9-C6CA-46E4-BB01-FD681F94AC46}">
      <dgm:prSet phldrT="[Text]"/>
      <dgm:spPr/>
      <dgm:t>
        <a:bodyPr/>
        <a:lstStyle/>
        <a:p>
          <a:r>
            <a:rPr lang="en-US" dirty="0">
              <a:solidFill>
                <a:schemeClr val="bg1"/>
              </a:solidFill>
              <a:latin typeface="Times New Roman" panose="02020603050405020304" pitchFamily="18" charset="0"/>
              <a:cs typeface="Times New Roman" panose="02020603050405020304" pitchFamily="18" charset="0"/>
            </a:rPr>
            <a:t>Functional Requirement</a:t>
          </a:r>
          <a:endParaRPr lang="en-US" dirty="0">
            <a:solidFill>
              <a:schemeClr val="bg1"/>
            </a:solidFill>
          </a:endParaRPr>
        </a:p>
      </dgm:t>
    </dgm:pt>
    <dgm:pt modelId="{0E13D113-562B-4EAE-9106-AC9BDEF38FAA}" type="parTrans" cxnId="{F8D68A90-BFC6-4D45-A6A7-45689ED004D9}">
      <dgm:prSet/>
      <dgm:spPr/>
      <dgm:t>
        <a:bodyPr/>
        <a:lstStyle/>
        <a:p>
          <a:endParaRPr lang="en-US"/>
        </a:p>
      </dgm:t>
    </dgm:pt>
    <dgm:pt modelId="{B609F287-E7D8-4668-B3E7-3DF6A0B80C49}" type="sibTrans" cxnId="{F8D68A90-BFC6-4D45-A6A7-45689ED004D9}">
      <dgm:prSet/>
      <dgm:spPr/>
      <dgm:t>
        <a:bodyPr/>
        <a:lstStyle/>
        <a:p>
          <a:endParaRPr lang="en-US"/>
        </a:p>
      </dgm:t>
    </dgm:pt>
    <dgm:pt modelId="{4A7D1B4D-3084-40B0-B3BA-C477DE066EA0}">
      <dgm:prSet phldrT="[Text]"/>
      <dgm:spPr/>
      <dgm:t>
        <a:bodyPr/>
        <a:lstStyle/>
        <a:p>
          <a:r>
            <a:rPr lang="en-US" dirty="0">
              <a:solidFill>
                <a:schemeClr val="bg1"/>
              </a:solidFill>
              <a:latin typeface="Times New Roman" panose="02020603050405020304" pitchFamily="18" charset="0"/>
              <a:cs typeface="Times New Roman" panose="02020603050405020304" pitchFamily="18" charset="0"/>
            </a:rPr>
            <a:t>Non-functional Requirement</a:t>
          </a:r>
          <a:endParaRPr lang="en-US" dirty="0">
            <a:solidFill>
              <a:schemeClr val="bg1"/>
            </a:solidFill>
          </a:endParaRPr>
        </a:p>
      </dgm:t>
    </dgm:pt>
    <dgm:pt modelId="{B4F619F1-807B-4ED1-9E49-9130FD179C15}" type="parTrans" cxnId="{4EFEFFAA-2876-4992-AA7C-AE5F57B65966}">
      <dgm:prSet/>
      <dgm:spPr/>
      <dgm:t>
        <a:bodyPr/>
        <a:lstStyle/>
        <a:p>
          <a:endParaRPr lang="en-US"/>
        </a:p>
      </dgm:t>
    </dgm:pt>
    <dgm:pt modelId="{D72066B2-22C7-447B-A2A4-D38C6E3C9580}" type="sibTrans" cxnId="{4EFEFFAA-2876-4992-AA7C-AE5F57B65966}">
      <dgm:prSet/>
      <dgm:spPr/>
      <dgm:t>
        <a:bodyPr/>
        <a:lstStyle/>
        <a:p>
          <a:endParaRPr lang="en-US"/>
        </a:p>
      </dgm:t>
    </dgm:pt>
    <dgm:pt modelId="{9E3F6FF8-0E77-41A9-953B-A108B3D2CCBB}">
      <dgm:prSet phldrT="[Text]" custT="1"/>
      <dgm:spPr/>
      <dgm:t>
        <a:bodyPr/>
        <a:lstStyle/>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Reliability</a:t>
          </a:r>
          <a:endParaRPr lang="en-US" sz="2000" dirty="0"/>
        </a:p>
      </dgm:t>
    </dgm:pt>
    <dgm:pt modelId="{0A875C81-BBC5-4B8E-9962-00E8C4EBB81B}" type="parTrans" cxnId="{AE0EDADD-4002-40A3-B7D1-7768999FC516}">
      <dgm:prSet/>
      <dgm:spPr/>
      <dgm:t>
        <a:bodyPr/>
        <a:lstStyle/>
        <a:p>
          <a:endParaRPr lang="en-US"/>
        </a:p>
      </dgm:t>
    </dgm:pt>
    <dgm:pt modelId="{D167D71E-9AD1-45C7-B8F3-40C6DC5B7826}" type="sibTrans" cxnId="{AE0EDADD-4002-40A3-B7D1-7768999FC516}">
      <dgm:prSet/>
      <dgm:spPr/>
      <dgm:t>
        <a:bodyPr/>
        <a:lstStyle/>
        <a:p>
          <a:endParaRPr lang="en-US"/>
        </a:p>
      </dgm:t>
    </dgm:pt>
    <dgm:pt modelId="{6E823F46-9BB1-438D-B3C0-92EB486D18ED}">
      <dgm:prSet phldrT="[Text]"/>
      <dgm:spPr/>
      <dgm:t>
        <a:bodyPr/>
        <a:lstStyle/>
        <a:p>
          <a:r>
            <a:rPr lang="en-US" dirty="0"/>
            <a:t>Co-relation analysis</a:t>
          </a:r>
        </a:p>
      </dgm:t>
    </dgm:pt>
    <dgm:pt modelId="{26A8369B-5AC2-46CC-A727-939AD546C88B}" type="sibTrans" cxnId="{4D34CABF-931A-443C-B005-07192D84B34D}">
      <dgm:prSet/>
      <dgm:spPr/>
      <dgm:t>
        <a:bodyPr/>
        <a:lstStyle/>
        <a:p>
          <a:endParaRPr lang="en-US"/>
        </a:p>
      </dgm:t>
    </dgm:pt>
    <dgm:pt modelId="{B0CE878D-0433-4361-BD97-C28C4B415E01}" type="parTrans" cxnId="{4D34CABF-931A-443C-B005-07192D84B34D}">
      <dgm:prSet/>
      <dgm:spPr/>
      <dgm:t>
        <a:bodyPr/>
        <a:lstStyle/>
        <a:p>
          <a:endParaRPr lang="en-US"/>
        </a:p>
      </dgm:t>
    </dgm:pt>
    <dgm:pt modelId="{FFA52C63-7472-4DE7-8213-08948B865914}">
      <dgm:prSet phldrT="[Text]"/>
      <dgm:spPr/>
      <dgm:t>
        <a:bodyPr/>
        <a:lstStyle/>
        <a:p>
          <a:r>
            <a:rPr lang="en-US" dirty="0"/>
            <a:t>Optimize the chemical consumption</a:t>
          </a:r>
        </a:p>
      </dgm:t>
    </dgm:pt>
    <dgm:pt modelId="{209BE51A-C094-45CE-A9D2-5F40444833E8}" type="sibTrans" cxnId="{2EF5DFB4-E683-4AC6-820A-C510A1332016}">
      <dgm:prSet/>
      <dgm:spPr/>
      <dgm:t>
        <a:bodyPr/>
        <a:lstStyle/>
        <a:p>
          <a:endParaRPr lang="en-US"/>
        </a:p>
      </dgm:t>
    </dgm:pt>
    <dgm:pt modelId="{F2F0E1F6-BAC3-4D41-B44E-C73000519688}" type="parTrans" cxnId="{2EF5DFB4-E683-4AC6-820A-C510A1332016}">
      <dgm:prSet/>
      <dgm:spPr/>
      <dgm:t>
        <a:bodyPr/>
        <a:lstStyle/>
        <a:p>
          <a:endParaRPr lang="en-US"/>
        </a:p>
      </dgm:t>
    </dgm:pt>
    <dgm:pt modelId="{C57B5EBC-82F7-455F-BB8F-E7A39ABCB1C0}">
      <dgm:prSet custT="1"/>
      <dgm:spPr/>
      <dgm:t>
        <a:bodyPr/>
        <a:lstStyle/>
        <a:p>
          <a:r>
            <a:rPr lang="en-US" sz="2000" dirty="0">
              <a:latin typeface="Times New Roman" panose="02020603050405020304" pitchFamily="18" charset="0"/>
              <a:cs typeface="Times New Roman" panose="02020603050405020304" pitchFamily="18" charset="0"/>
            </a:rPr>
            <a:t>Availability</a:t>
          </a:r>
        </a:p>
      </dgm:t>
    </dgm:pt>
    <dgm:pt modelId="{6809753E-77FA-4E8F-9390-BC9766840953}" type="parTrans" cxnId="{27AEF74A-D1CF-425E-8166-9FF4ACFA7DDC}">
      <dgm:prSet/>
      <dgm:spPr/>
      <dgm:t>
        <a:bodyPr/>
        <a:lstStyle/>
        <a:p>
          <a:endParaRPr lang="en-US"/>
        </a:p>
      </dgm:t>
    </dgm:pt>
    <dgm:pt modelId="{AE0232D6-FDCB-4731-BEB0-F11C663168AF}" type="sibTrans" cxnId="{27AEF74A-D1CF-425E-8166-9FF4ACFA7DDC}">
      <dgm:prSet/>
      <dgm:spPr/>
      <dgm:t>
        <a:bodyPr/>
        <a:lstStyle/>
        <a:p>
          <a:endParaRPr lang="en-US"/>
        </a:p>
      </dgm:t>
    </dgm:pt>
    <dgm:pt modelId="{7DA5B120-650E-47DC-AFD9-220EF29E985A}">
      <dgm:prSet custT="1"/>
      <dgm:spPr/>
      <dgm:t>
        <a:bodyPr/>
        <a:lstStyle/>
        <a:p>
          <a:r>
            <a:rPr lang="en-US" sz="2000" dirty="0">
              <a:latin typeface="Times New Roman" panose="02020603050405020304" pitchFamily="18" charset="0"/>
              <a:cs typeface="Times New Roman" panose="02020603050405020304" pitchFamily="18" charset="0"/>
            </a:rPr>
            <a:t>Usability </a:t>
          </a:r>
        </a:p>
      </dgm:t>
    </dgm:pt>
    <dgm:pt modelId="{C5EC0FCC-40F6-4AFA-8E1E-7714A57E3093}" type="parTrans" cxnId="{D01914B3-7A6C-4AD4-B631-CD23C7A54930}">
      <dgm:prSet/>
      <dgm:spPr/>
      <dgm:t>
        <a:bodyPr/>
        <a:lstStyle/>
        <a:p>
          <a:endParaRPr lang="en-US"/>
        </a:p>
      </dgm:t>
    </dgm:pt>
    <dgm:pt modelId="{1AA6EB9A-5D58-4DE8-91C2-60C66629F641}" type="sibTrans" cxnId="{D01914B3-7A6C-4AD4-B631-CD23C7A54930}">
      <dgm:prSet/>
      <dgm:spPr/>
      <dgm:t>
        <a:bodyPr/>
        <a:lstStyle/>
        <a:p>
          <a:endParaRPr lang="en-US"/>
        </a:p>
      </dgm:t>
    </dgm:pt>
    <dgm:pt modelId="{2FBC4E81-D50E-4E51-A4FB-B9B52AB7BDC6}">
      <dgm:prSet custT="1"/>
      <dgm:spPr/>
      <dgm:t>
        <a:bodyPr/>
        <a:lstStyle/>
        <a:p>
          <a:r>
            <a:rPr lang="en-US" sz="2000" dirty="0">
              <a:latin typeface="Times New Roman" panose="02020603050405020304" pitchFamily="18" charset="0"/>
              <a:cs typeface="Times New Roman" panose="02020603050405020304" pitchFamily="18" charset="0"/>
            </a:rPr>
            <a:t>Performance</a:t>
          </a:r>
        </a:p>
      </dgm:t>
    </dgm:pt>
    <dgm:pt modelId="{605ED007-E229-4D44-BF36-6842B8426520}" type="parTrans" cxnId="{2134BD9B-3E43-4F82-8634-893EECE67778}">
      <dgm:prSet/>
      <dgm:spPr/>
      <dgm:t>
        <a:bodyPr/>
        <a:lstStyle/>
        <a:p>
          <a:endParaRPr lang="en-US"/>
        </a:p>
      </dgm:t>
    </dgm:pt>
    <dgm:pt modelId="{ECDF110F-479D-41DE-B703-FD17156F26E9}" type="sibTrans" cxnId="{2134BD9B-3E43-4F82-8634-893EECE67778}">
      <dgm:prSet/>
      <dgm:spPr/>
      <dgm:t>
        <a:bodyPr/>
        <a:lstStyle/>
        <a:p>
          <a:endParaRPr lang="en-US"/>
        </a:p>
      </dgm:t>
    </dgm:pt>
    <dgm:pt modelId="{DC53BFF2-08C6-40E7-A507-FB2D4E005F77}">
      <dgm:prSet custT="1"/>
      <dgm:spPr/>
      <dgm:t>
        <a:bodyPr/>
        <a:lstStyle/>
        <a:p>
          <a:pPr>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Python</a:t>
          </a:r>
        </a:p>
      </dgm:t>
    </dgm:pt>
    <dgm:pt modelId="{0B00BB19-642F-40B1-BE42-75EF7FA0D70A}" type="parTrans" cxnId="{3B3D6445-3505-4726-9360-6E5BB68BA556}">
      <dgm:prSet/>
      <dgm:spPr/>
      <dgm:t>
        <a:bodyPr/>
        <a:lstStyle/>
        <a:p>
          <a:endParaRPr lang="en-US"/>
        </a:p>
      </dgm:t>
    </dgm:pt>
    <dgm:pt modelId="{41842D70-2907-48F1-B53E-B743A0B15CBA}" type="sibTrans" cxnId="{3B3D6445-3505-4726-9360-6E5BB68BA556}">
      <dgm:prSet/>
      <dgm:spPr/>
      <dgm:t>
        <a:bodyPr/>
        <a:lstStyle/>
        <a:p>
          <a:endParaRPr lang="en-US"/>
        </a:p>
      </dgm:t>
    </dgm:pt>
    <dgm:pt modelId="{D9FFFF62-EBE7-48C9-9BEC-3EEE4759F599}">
      <dgm:prSet custT="1"/>
      <dgm:spPr/>
      <dgm:t>
        <a:bodyPr/>
        <a:lstStyle/>
        <a:p>
          <a:pPr>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Git version control</a:t>
          </a:r>
          <a:endParaRPr lang="en-US" sz="2000" dirty="0"/>
        </a:p>
      </dgm:t>
    </dgm:pt>
    <dgm:pt modelId="{72CBBC47-CC20-4964-B85D-06542E8AF087}" type="parTrans" cxnId="{AFA1F8EC-412A-4FAA-A0B1-9A6A1AB32FD0}">
      <dgm:prSet/>
      <dgm:spPr/>
      <dgm:t>
        <a:bodyPr/>
        <a:lstStyle/>
        <a:p>
          <a:endParaRPr lang="en-US"/>
        </a:p>
      </dgm:t>
    </dgm:pt>
    <dgm:pt modelId="{3A1EAF58-55DA-4F6E-93A2-D8395B317226}" type="sibTrans" cxnId="{AFA1F8EC-412A-4FAA-A0B1-9A6A1AB32FD0}">
      <dgm:prSet/>
      <dgm:spPr/>
      <dgm:t>
        <a:bodyPr/>
        <a:lstStyle/>
        <a:p>
          <a:endParaRPr lang="en-US"/>
        </a:p>
      </dgm:t>
    </dgm:pt>
    <dgm:pt modelId="{3C1C0E45-F37F-483E-B707-218F33F7F4DC}">
      <dgm:prSet custT="1"/>
      <dgm:spPr/>
      <dgm:t>
        <a:bodyPr/>
        <a:lstStyle/>
        <a:p>
          <a:pPr>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Spider IDE</a:t>
          </a:r>
        </a:p>
      </dgm:t>
    </dgm:pt>
    <dgm:pt modelId="{CC94E505-F2B7-4BE1-AF07-5899ABAD096F}" type="sibTrans" cxnId="{5A492E96-9DB6-4E21-909D-B59C949CC682}">
      <dgm:prSet/>
      <dgm:spPr/>
      <dgm:t>
        <a:bodyPr/>
        <a:lstStyle/>
        <a:p>
          <a:endParaRPr lang="en-US"/>
        </a:p>
      </dgm:t>
    </dgm:pt>
    <dgm:pt modelId="{6D7F7978-DCB0-4C0D-BCF1-2B2CCDA2696E}" type="parTrans" cxnId="{5A492E96-9DB6-4E21-909D-B59C949CC682}">
      <dgm:prSet/>
      <dgm:spPr/>
      <dgm:t>
        <a:bodyPr/>
        <a:lstStyle/>
        <a:p>
          <a:endParaRPr lang="en-US"/>
        </a:p>
      </dgm:t>
    </dgm:pt>
    <dgm:pt modelId="{5A05EC4B-7E5E-42C7-93B5-FC433A2BF1F4}">
      <dgm:prSet custT="1"/>
      <dgm:spPr/>
      <dgm:t>
        <a:bodyPr/>
        <a:lstStyle/>
        <a:p>
          <a:pPr>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Anaconda</a:t>
          </a:r>
        </a:p>
      </dgm:t>
    </dgm:pt>
    <dgm:pt modelId="{B54E5332-D1C5-424B-8A19-CC6DBDC3B150}" type="parTrans" cxnId="{E727137F-E8C5-4F1E-A461-852B719373DD}">
      <dgm:prSet/>
      <dgm:spPr/>
      <dgm:t>
        <a:bodyPr/>
        <a:lstStyle/>
        <a:p>
          <a:endParaRPr lang="en-US"/>
        </a:p>
      </dgm:t>
    </dgm:pt>
    <dgm:pt modelId="{3AE78D43-7A36-4010-8B33-24E1C820E441}" type="sibTrans" cxnId="{E727137F-E8C5-4F1E-A461-852B719373DD}">
      <dgm:prSet/>
      <dgm:spPr/>
      <dgm:t>
        <a:bodyPr/>
        <a:lstStyle/>
        <a:p>
          <a:endParaRPr lang="en-US"/>
        </a:p>
      </dgm:t>
    </dgm:pt>
    <dgm:pt modelId="{D7F2E619-6C9E-45C4-82E9-13519A9415D2}">
      <dgm:prSet custT="1"/>
      <dgm:spPr/>
      <dgm:t>
        <a:bodyPr/>
        <a:lstStyle/>
        <a:p>
          <a:pPr>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TensorFlow</a:t>
          </a:r>
        </a:p>
      </dgm:t>
    </dgm:pt>
    <dgm:pt modelId="{02D1018D-43AB-4637-AFEF-7EB89DD8D013}" type="parTrans" cxnId="{54D37461-D27C-4091-B8CB-4423814C491D}">
      <dgm:prSet/>
      <dgm:spPr/>
      <dgm:t>
        <a:bodyPr/>
        <a:lstStyle/>
        <a:p>
          <a:endParaRPr lang="en-US"/>
        </a:p>
      </dgm:t>
    </dgm:pt>
    <dgm:pt modelId="{66BE0866-31A4-4E0A-8AB4-BED2F69DD8FB}" type="sibTrans" cxnId="{54D37461-D27C-4091-B8CB-4423814C491D}">
      <dgm:prSet/>
      <dgm:spPr/>
      <dgm:t>
        <a:bodyPr/>
        <a:lstStyle/>
        <a:p>
          <a:endParaRPr lang="en-US"/>
        </a:p>
      </dgm:t>
    </dgm:pt>
    <dgm:pt modelId="{74E3AA14-2552-48E7-8D9C-1CB0F64922BF}" type="pres">
      <dgm:prSet presAssocID="{D78C842F-251C-46EC-9A15-42793E4342FB}" presName="layout" presStyleCnt="0">
        <dgm:presLayoutVars>
          <dgm:chMax/>
          <dgm:chPref/>
          <dgm:dir/>
          <dgm:resizeHandles/>
        </dgm:presLayoutVars>
      </dgm:prSet>
      <dgm:spPr/>
    </dgm:pt>
    <dgm:pt modelId="{DF55A8A5-AA44-4623-90B3-CF95DC8BA43B}" type="pres">
      <dgm:prSet presAssocID="{23E017AE-4A4B-42D4-BC1D-630D3898F9B0}" presName="root" presStyleCnt="0">
        <dgm:presLayoutVars>
          <dgm:chMax/>
          <dgm:chPref/>
        </dgm:presLayoutVars>
      </dgm:prSet>
      <dgm:spPr/>
    </dgm:pt>
    <dgm:pt modelId="{0271253E-DA41-4B90-8DD0-E24931E77D8A}" type="pres">
      <dgm:prSet presAssocID="{23E017AE-4A4B-42D4-BC1D-630D3898F9B0}" presName="rootComposite" presStyleCnt="0">
        <dgm:presLayoutVars/>
      </dgm:prSet>
      <dgm:spPr/>
    </dgm:pt>
    <dgm:pt modelId="{2A04364B-FCDC-492F-8045-E5074850FDC4}" type="pres">
      <dgm:prSet presAssocID="{23E017AE-4A4B-42D4-BC1D-630D3898F9B0}" presName="ParentAccent" presStyleLbl="alignNode1" presStyleIdx="0" presStyleCnt="3"/>
      <dgm:spPr/>
    </dgm:pt>
    <dgm:pt modelId="{89017918-244D-487B-9F3F-2E137575A3A9}" type="pres">
      <dgm:prSet presAssocID="{23E017AE-4A4B-42D4-BC1D-630D3898F9B0}" presName="ParentSmallAccent" presStyleLbl="fgAcc1" presStyleIdx="0" presStyleCnt="3"/>
      <dgm:spPr/>
    </dgm:pt>
    <dgm:pt modelId="{E2E7C890-7A3B-4674-9CDD-C3B1EB721BA6}" type="pres">
      <dgm:prSet presAssocID="{23E017AE-4A4B-42D4-BC1D-630D3898F9B0}" presName="Parent" presStyleLbl="revTx" presStyleIdx="0" presStyleCnt="14">
        <dgm:presLayoutVars>
          <dgm:chMax/>
          <dgm:chPref val="4"/>
          <dgm:bulletEnabled val="1"/>
        </dgm:presLayoutVars>
      </dgm:prSet>
      <dgm:spPr/>
    </dgm:pt>
    <dgm:pt modelId="{9F4EC329-DB9C-482F-8361-9C5D5423417E}" type="pres">
      <dgm:prSet presAssocID="{23E017AE-4A4B-42D4-BC1D-630D3898F9B0}" presName="childShape" presStyleCnt="0">
        <dgm:presLayoutVars>
          <dgm:chMax val="0"/>
          <dgm:chPref val="0"/>
        </dgm:presLayoutVars>
      </dgm:prSet>
      <dgm:spPr/>
    </dgm:pt>
    <dgm:pt modelId="{7EFB5215-43CB-4E6F-B99F-7BB43FD11CFF}" type="pres">
      <dgm:prSet presAssocID="{6E823F46-9BB1-438D-B3C0-92EB486D18ED}" presName="childComposite" presStyleCnt="0">
        <dgm:presLayoutVars>
          <dgm:chMax val="0"/>
          <dgm:chPref val="0"/>
        </dgm:presLayoutVars>
      </dgm:prSet>
      <dgm:spPr/>
    </dgm:pt>
    <dgm:pt modelId="{1CB3F725-2C4C-4D0D-9BCF-93BC9DF6B5C0}" type="pres">
      <dgm:prSet presAssocID="{6E823F46-9BB1-438D-B3C0-92EB486D18ED}" presName="ChildAccent" presStyleLbl="solidFgAcc1" presStyleIdx="0" presStyleCnt="11"/>
      <dgm:spPr/>
    </dgm:pt>
    <dgm:pt modelId="{58164445-8E37-45EE-8523-E7E6B04952D1}" type="pres">
      <dgm:prSet presAssocID="{6E823F46-9BB1-438D-B3C0-92EB486D18ED}" presName="Child" presStyleLbl="revTx" presStyleIdx="1" presStyleCnt="14">
        <dgm:presLayoutVars>
          <dgm:chMax val="0"/>
          <dgm:chPref val="0"/>
          <dgm:bulletEnabled val="1"/>
        </dgm:presLayoutVars>
      </dgm:prSet>
      <dgm:spPr/>
    </dgm:pt>
    <dgm:pt modelId="{F036E627-EAF7-4F32-BA8A-B03F8CDD7661}" type="pres">
      <dgm:prSet presAssocID="{FFA52C63-7472-4DE7-8213-08948B865914}" presName="childComposite" presStyleCnt="0">
        <dgm:presLayoutVars>
          <dgm:chMax val="0"/>
          <dgm:chPref val="0"/>
        </dgm:presLayoutVars>
      </dgm:prSet>
      <dgm:spPr/>
    </dgm:pt>
    <dgm:pt modelId="{1E48A565-471E-42FB-9780-D03580EC765B}" type="pres">
      <dgm:prSet presAssocID="{FFA52C63-7472-4DE7-8213-08948B865914}" presName="ChildAccent" presStyleLbl="solidFgAcc1" presStyleIdx="1" presStyleCnt="11"/>
      <dgm:spPr/>
    </dgm:pt>
    <dgm:pt modelId="{E56B5681-73C4-42A5-8C08-B7BC682B82C2}" type="pres">
      <dgm:prSet presAssocID="{FFA52C63-7472-4DE7-8213-08948B865914}" presName="Child" presStyleLbl="revTx" presStyleIdx="2" presStyleCnt="14" custScaleY="217614">
        <dgm:presLayoutVars>
          <dgm:chMax val="0"/>
          <dgm:chPref val="0"/>
          <dgm:bulletEnabled val="1"/>
        </dgm:presLayoutVars>
      </dgm:prSet>
      <dgm:spPr/>
    </dgm:pt>
    <dgm:pt modelId="{C1C9AD78-DDA6-4DAA-8637-9B4727FBD380}" type="pres">
      <dgm:prSet presAssocID="{755FF8F9-C6CA-46E4-BB01-FD681F94AC46}" presName="root" presStyleCnt="0">
        <dgm:presLayoutVars>
          <dgm:chMax/>
          <dgm:chPref/>
        </dgm:presLayoutVars>
      </dgm:prSet>
      <dgm:spPr/>
    </dgm:pt>
    <dgm:pt modelId="{1F33BBBC-B0DC-46AB-B707-EC1A159F0D72}" type="pres">
      <dgm:prSet presAssocID="{755FF8F9-C6CA-46E4-BB01-FD681F94AC46}" presName="rootComposite" presStyleCnt="0">
        <dgm:presLayoutVars/>
      </dgm:prSet>
      <dgm:spPr/>
    </dgm:pt>
    <dgm:pt modelId="{F827C597-A47E-43EC-A52E-E81643BFC809}" type="pres">
      <dgm:prSet presAssocID="{755FF8F9-C6CA-46E4-BB01-FD681F94AC46}" presName="ParentAccent" presStyleLbl="alignNode1" presStyleIdx="1" presStyleCnt="3"/>
      <dgm:spPr/>
    </dgm:pt>
    <dgm:pt modelId="{AEAC40F4-60F6-4EE3-A4B8-69C95D278753}" type="pres">
      <dgm:prSet presAssocID="{755FF8F9-C6CA-46E4-BB01-FD681F94AC46}" presName="ParentSmallAccent" presStyleLbl="fgAcc1" presStyleIdx="1" presStyleCnt="3"/>
      <dgm:spPr/>
    </dgm:pt>
    <dgm:pt modelId="{3BB4DAB5-93D4-4794-8B49-9150DCB9624E}" type="pres">
      <dgm:prSet presAssocID="{755FF8F9-C6CA-46E4-BB01-FD681F94AC46}" presName="Parent" presStyleLbl="revTx" presStyleIdx="3" presStyleCnt="14">
        <dgm:presLayoutVars>
          <dgm:chMax/>
          <dgm:chPref val="4"/>
          <dgm:bulletEnabled val="1"/>
        </dgm:presLayoutVars>
      </dgm:prSet>
      <dgm:spPr/>
    </dgm:pt>
    <dgm:pt modelId="{33ABE3A8-EDEF-4ADE-B9A8-F525152C86C8}" type="pres">
      <dgm:prSet presAssocID="{755FF8F9-C6CA-46E4-BB01-FD681F94AC46}" presName="childShape" presStyleCnt="0">
        <dgm:presLayoutVars>
          <dgm:chMax val="0"/>
          <dgm:chPref val="0"/>
        </dgm:presLayoutVars>
      </dgm:prSet>
      <dgm:spPr/>
    </dgm:pt>
    <dgm:pt modelId="{B8FF31F9-91C2-4583-B493-8FD326ABBAFA}" type="pres">
      <dgm:prSet presAssocID="{3C1C0E45-F37F-483E-B707-218F33F7F4DC}" presName="childComposite" presStyleCnt="0">
        <dgm:presLayoutVars>
          <dgm:chMax val="0"/>
          <dgm:chPref val="0"/>
        </dgm:presLayoutVars>
      </dgm:prSet>
      <dgm:spPr/>
    </dgm:pt>
    <dgm:pt modelId="{2E360F9C-642C-4F06-B325-BB876C7A1DB5}" type="pres">
      <dgm:prSet presAssocID="{3C1C0E45-F37F-483E-B707-218F33F7F4DC}" presName="ChildAccent" presStyleLbl="solidFgAcc1" presStyleIdx="2" presStyleCnt="11"/>
      <dgm:spPr/>
    </dgm:pt>
    <dgm:pt modelId="{2D8A1A5C-AF15-42BC-A981-321CA693C82B}" type="pres">
      <dgm:prSet presAssocID="{3C1C0E45-F37F-483E-B707-218F33F7F4DC}" presName="Child" presStyleLbl="revTx" presStyleIdx="4" presStyleCnt="14" custLinFactNeighborX="1348" custLinFactNeighborY="-870">
        <dgm:presLayoutVars>
          <dgm:chMax val="0"/>
          <dgm:chPref val="0"/>
          <dgm:bulletEnabled val="1"/>
        </dgm:presLayoutVars>
      </dgm:prSet>
      <dgm:spPr/>
    </dgm:pt>
    <dgm:pt modelId="{2A8CE831-75C9-4E74-8749-5ECA252E761E}" type="pres">
      <dgm:prSet presAssocID="{DC53BFF2-08C6-40E7-A507-FB2D4E005F77}" presName="childComposite" presStyleCnt="0">
        <dgm:presLayoutVars>
          <dgm:chMax val="0"/>
          <dgm:chPref val="0"/>
        </dgm:presLayoutVars>
      </dgm:prSet>
      <dgm:spPr/>
    </dgm:pt>
    <dgm:pt modelId="{0CE42CBD-C688-4712-9737-AC26D8DAA5A9}" type="pres">
      <dgm:prSet presAssocID="{DC53BFF2-08C6-40E7-A507-FB2D4E005F77}" presName="ChildAccent" presStyleLbl="solidFgAcc1" presStyleIdx="3" presStyleCnt="11"/>
      <dgm:spPr/>
    </dgm:pt>
    <dgm:pt modelId="{9CEF858A-D9A6-4359-8AE6-D0E660469865}" type="pres">
      <dgm:prSet presAssocID="{DC53BFF2-08C6-40E7-A507-FB2D4E005F77}" presName="Child" presStyleLbl="revTx" presStyleIdx="5" presStyleCnt="14" custLinFactNeighborX="1348" custLinFactNeighborY="9609">
        <dgm:presLayoutVars>
          <dgm:chMax val="0"/>
          <dgm:chPref val="0"/>
          <dgm:bulletEnabled val="1"/>
        </dgm:presLayoutVars>
      </dgm:prSet>
      <dgm:spPr/>
    </dgm:pt>
    <dgm:pt modelId="{75FC8E19-139F-4C67-9A71-AF4F84A9391D}" type="pres">
      <dgm:prSet presAssocID="{D9FFFF62-EBE7-48C9-9BEC-3EEE4759F599}" presName="childComposite" presStyleCnt="0">
        <dgm:presLayoutVars>
          <dgm:chMax val="0"/>
          <dgm:chPref val="0"/>
        </dgm:presLayoutVars>
      </dgm:prSet>
      <dgm:spPr/>
    </dgm:pt>
    <dgm:pt modelId="{434404E4-C9D0-4E8A-AEDC-F80F0316FA95}" type="pres">
      <dgm:prSet presAssocID="{D9FFFF62-EBE7-48C9-9BEC-3EEE4759F599}" presName="ChildAccent" presStyleLbl="solidFgAcc1" presStyleIdx="4" presStyleCnt="11"/>
      <dgm:spPr/>
    </dgm:pt>
    <dgm:pt modelId="{82BF452B-02E2-4275-A837-A8841166C740}" type="pres">
      <dgm:prSet presAssocID="{D9FFFF62-EBE7-48C9-9BEC-3EEE4759F599}" presName="Child" presStyleLbl="revTx" presStyleIdx="6" presStyleCnt="14" custLinFactNeighborX="1348" custLinFactNeighborY="96855">
        <dgm:presLayoutVars>
          <dgm:chMax val="0"/>
          <dgm:chPref val="0"/>
          <dgm:bulletEnabled val="1"/>
        </dgm:presLayoutVars>
      </dgm:prSet>
      <dgm:spPr/>
    </dgm:pt>
    <dgm:pt modelId="{4D2FEAE9-3649-4022-A339-A9079727E00E}" type="pres">
      <dgm:prSet presAssocID="{5A05EC4B-7E5E-42C7-93B5-FC433A2BF1F4}" presName="childComposite" presStyleCnt="0">
        <dgm:presLayoutVars>
          <dgm:chMax val="0"/>
          <dgm:chPref val="0"/>
        </dgm:presLayoutVars>
      </dgm:prSet>
      <dgm:spPr/>
    </dgm:pt>
    <dgm:pt modelId="{A0FBE2D4-7F29-4F54-9B47-253C783E9D2B}" type="pres">
      <dgm:prSet presAssocID="{5A05EC4B-7E5E-42C7-93B5-FC433A2BF1F4}" presName="ChildAccent" presStyleLbl="solidFgAcc1" presStyleIdx="5" presStyleCnt="11"/>
      <dgm:spPr/>
    </dgm:pt>
    <dgm:pt modelId="{48CC0E28-D026-4EA4-B879-61F710669F4E}" type="pres">
      <dgm:prSet presAssocID="{5A05EC4B-7E5E-42C7-93B5-FC433A2BF1F4}" presName="Child" presStyleLbl="revTx" presStyleIdx="7" presStyleCnt="14" custLinFactNeighborX="1348" custLinFactNeighborY="-90391">
        <dgm:presLayoutVars>
          <dgm:chMax val="0"/>
          <dgm:chPref val="0"/>
          <dgm:bulletEnabled val="1"/>
        </dgm:presLayoutVars>
      </dgm:prSet>
      <dgm:spPr/>
    </dgm:pt>
    <dgm:pt modelId="{9BB73104-E223-4A1B-A537-AF74447A9148}" type="pres">
      <dgm:prSet presAssocID="{D7F2E619-6C9E-45C4-82E9-13519A9415D2}" presName="childComposite" presStyleCnt="0">
        <dgm:presLayoutVars>
          <dgm:chMax val="0"/>
          <dgm:chPref val="0"/>
        </dgm:presLayoutVars>
      </dgm:prSet>
      <dgm:spPr/>
    </dgm:pt>
    <dgm:pt modelId="{92A9F008-977D-4BD0-9571-C183D0619A2A}" type="pres">
      <dgm:prSet presAssocID="{D7F2E619-6C9E-45C4-82E9-13519A9415D2}" presName="ChildAccent" presStyleLbl="solidFgAcc1" presStyleIdx="6" presStyleCnt="11"/>
      <dgm:spPr/>
    </dgm:pt>
    <dgm:pt modelId="{2BB6BFA3-705B-4668-BA32-264ADBC8A42D}" type="pres">
      <dgm:prSet presAssocID="{D7F2E619-6C9E-45C4-82E9-13519A9415D2}" presName="Child" presStyleLbl="revTx" presStyleIdx="8" presStyleCnt="14" custLinFactNeighborX="1348" custLinFactNeighborY="-8462">
        <dgm:presLayoutVars>
          <dgm:chMax val="0"/>
          <dgm:chPref val="0"/>
          <dgm:bulletEnabled val="1"/>
        </dgm:presLayoutVars>
      </dgm:prSet>
      <dgm:spPr/>
    </dgm:pt>
    <dgm:pt modelId="{0A414C3A-58AC-4B48-AAB8-6ED4DF0461EF}" type="pres">
      <dgm:prSet presAssocID="{4A7D1B4D-3084-40B0-B3BA-C477DE066EA0}" presName="root" presStyleCnt="0">
        <dgm:presLayoutVars>
          <dgm:chMax/>
          <dgm:chPref/>
        </dgm:presLayoutVars>
      </dgm:prSet>
      <dgm:spPr/>
    </dgm:pt>
    <dgm:pt modelId="{097EEAC5-CB25-487D-8191-314DA2DB7699}" type="pres">
      <dgm:prSet presAssocID="{4A7D1B4D-3084-40B0-B3BA-C477DE066EA0}" presName="rootComposite" presStyleCnt="0">
        <dgm:presLayoutVars/>
      </dgm:prSet>
      <dgm:spPr/>
    </dgm:pt>
    <dgm:pt modelId="{30397762-F47A-4E98-8C2B-C9331EF95C2E}" type="pres">
      <dgm:prSet presAssocID="{4A7D1B4D-3084-40B0-B3BA-C477DE066EA0}" presName="ParentAccent" presStyleLbl="alignNode1" presStyleIdx="2" presStyleCnt="3"/>
      <dgm:spPr/>
    </dgm:pt>
    <dgm:pt modelId="{218D67E4-DB6F-4B04-ADBF-D7C1D9F8E01F}" type="pres">
      <dgm:prSet presAssocID="{4A7D1B4D-3084-40B0-B3BA-C477DE066EA0}" presName="ParentSmallAccent" presStyleLbl="fgAcc1" presStyleIdx="2" presStyleCnt="3"/>
      <dgm:spPr/>
    </dgm:pt>
    <dgm:pt modelId="{ED953AF9-4F79-40C3-9BD7-5E7E3F4D74D4}" type="pres">
      <dgm:prSet presAssocID="{4A7D1B4D-3084-40B0-B3BA-C477DE066EA0}" presName="Parent" presStyleLbl="revTx" presStyleIdx="9" presStyleCnt="14">
        <dgm:presLayoutVars>
          <dgm:chMax/>
          <dgm:chPref val="4"/>
          <dgm:bulletEnabled val="1"/>
        </dgm:presLayoutVars>
      </dgm:prSet>
      <dgm:spPr/>
    </dgm:pt>
    <dgm:pt modelId="{C63CC981-1982-4209-8F78-14EE50BE5523}" type="pres">
      <dgm:prSet presAssocID="{4A7D1B4D-3084-40B0-B3BA-C477DE066EA0}" presName="childShape" presStyleCnt="0">
        <dgm:presLayoutVars>
          <dgm:chMax val="0"/>
          <dgm:chPref val="0"/>
        </dgm:presLayoutVars>
      </dgm:prSet>
      <dgm:spPr/>
    </dgm:pt>
    <dgm:pt modelId="{5813715D-BA84-4850-9F04-2CD16FE0C84E}" type="pres">
      <dgm:prSet presAssocID="{9E3F6FF8-0E77-41A9-953B-A108B3D2CCBB}" presName="childComposite" presStyleCnt="0">
        <dgm:presLayoutVars>
          <dgm:chMax val="0"/>
          <dgm:chPref val="0"/>
        </dgm:presLayoutVars>
      </dgm:prSet>
      <dgm:spPr/>
    </dgm:pt>
    <dgm:pt modelId="{9B3DFD85-E621-48F8-A78C-E5DF521471BA}" type="pres">
      <dgm:prSet presAssocID="{9E3F6FF8-0E77-41A9-953B-A108B3D2CCBB}" presName="ChildAccent" presStyleLbl="solidFgAcc1" presStyleIdx="7" presStyleCnt="11"/>
      <dgm:spPr/>
    </dgm:pt>
    <dgm:pt modelId="{C117E190-B058-4383-A194-D1A37F22E426}" type="pres">
      <dgm:prSet presAssocID="{9E3F6FF8-0E77-41A9-953B-A108B3D2CCBB}" presName="Child" presStyleLbl="revTx" presStyleIdx="10" presStyleCnt="14">
        <dgm:presLayoutVars>
          <dgm:chMax val="0"/>
          <dgm:chPref val="0"/>
          <dgm:bulletEnabled val="1"/>
        </dgm:presLayoutVars>
      </dgm:prSet>
      <dgm:spPr/>
    </dgm:pt>
    <dgm:pt modelId="{90D00B95-59F0-4533-A0F6-920CF087610F}" type="pres">
      <dgm:prSet presAssocID="{C57B5EBC-82F7-455F-BB8F-E7A39ABCB1C0}" presName="childComposite" presStyleCnt="0">
        <dgm:presLayoutVars>
          <dgm:chMax val="0"/>
          <dgm:chPref val="0"/>
        </dgm:presLayoutVars>
      </dgm:prSet>
      <dgm:spPr/>
    </dgm:pt>
    <dgm:pt modelId="{F9BB4AC3-634C-4A82-9C4B-9AAA9A62FC4E}" type="pres">
      <dgm:prSet presAssocID="{C57B5EBC-82F7-455F-BB8F-E7A39ABCB1C0}" presName="ChildAccent" presStyleLbl="solidFgAcc1" presStyleIdx="8" presStyleCnt="11"/>
      <dgm:spPr/>
    </dgm:pt>
    <dgm:pt modelId="{01405957-F696-41EB-B57E-254C89223081}" type="pres">
      <dgm:prSet presAssocID="{C57B5EBC-82F7-455F-BB8F-E7A39ABCB1C0}" presName="Child" presStyleLbl="revTx" presStyleIdx="11" presStyleCnt="14">
        <dgm:presLayoutVars>
          <dgm:chMax val="0"/>
          <dgm:chPref val="0"/>
          <dgm:bulletEnabled val="1"/>
        </dgm:presLayoutVars>
      </dgm:prSet>
      <dgm:spPr/>
    </dgm:pt>
    <dgm:pt modelId="{BAB81885-A67F-4403-B768-962F6295EBDA}" type="pres">
      <dgm:prSet presAssocID="{7DA5B120-650E-47DC-AFD9-220EF29E985A}" presName="childComposite" presStyleCnt="0">
        <dgm:presLayoutVars>
          <dgm:chMax val="0"/>
          <dgm:chPref val="0"/>
        </dgm:presLayoutVars>
      </dgm:prSet>
      <dgm:spPr/>
    </dgm:pt>
    <dgm:pt modelId="{516D0028-D6D2-458B-8360-66CAE2580420}" type="pres">
      <dgm:prSet presAssocID="{7DA5B120-650E-47DC-AFD9-220EF29E985A}" presName="ChildAccent" presStyleLbl="solidFgAcc1" presStyleIdx="9" presStyleCnt="11"/>
      <dgm:spPr/>
    </dgm:pt>
    <dgm:pt modelId="{98DFB83F-2201-4D09-B0C9-739AF1C01D13}" type="pres">
      <dgm:prSet presAssocID="{7DA5B120-650E-47DC-AFD9-220EF29E985A}" presName="Child" presStyleLbl="revTx" presStyleIdx="12" presStyleCnt="14">
        <dgm:presLayoutVars>
          <dgm:chMax val="0"/>
          <dgm:chPref val="0"/>
          <dgm:bulletEnabled val="1"/>
        </dgm:presLayoutVars>
      </dgm:prSet>
      <dgm:spPr/>
    </dgm:pt>
    <dgm:pt modelId="{E6F927E5-B393-4BE5-A339-8664A67B9E9C}" type="pres">
      <dgm:prSet presAssocID="{2FBC4E81-D50E-4E51-A4FB-B9B52AB7BDC6}" presName="childComposite" presStyleCnt="0">
        <dgm:presLayoutVars>
          <dgm:chMax val="0"/>
          <dgm:chPref val="0"/>
        </dgm:presLayoutVars>
      </dgm:prSet>
      <dgm:spPr/>
    </dgm:pt>
    <dgm:pt modelId="{57D5CEF5-A35A-46B7-91CC-9EF506876AE4}" type="pres">
      <dgm:prSet presAssocID="{2FBC4E81-D50E-4E51-A4FB-B9B52AB7BDC6}" presName="ChildAccent" presStyleLbl="solidFgAcc1" presStyleIdx="10" presStyleCnt="11"/>
      <dgm:spPr/>
    </dgm:pt>
    <dgm:pt modelId="{CC04B3AA-0018-4FDB-89B7-2450485FF74D}" type="pres">
      <dgm:prSet presAssocID="{2FBC4E81-D50E-4E51-A4FB-B9B52AB7BDC6}" presName="Child" presStyleLbl="revTx" presStyleIdx="13" presStyleCnt="14">
        <dgm:presLayoutVars>
          <dgm:chMax val="0"/>
          <dgm:chPref val="0"/>
          <dgm:bulletEnabled val="1"/>
        </dgm:presLayoutVars>
      </dgm:prSet>
      <dgm:spPr/>
    </dgm:pt>
  </dgm:ptLst>
  <dgm:cxnLst>
    <dgm:cxn modelId="{D3854420-1BB0-4ECC-BB42-051A27BE51EE}" type="presOf" srcId="{6E823F46-9BB1-438D-B3C0-92EB486D18ED}" destId="{58164445-8E37-45EE-8523-E7E6B04952D1}" srcOrd="0" destOrd="0" presId="urn:microsoft.com/office/officeart/2008/layout/SquareAccentList"/>
    <dgm:cxn modelId="{D9DB3A37-8DF6-452E-9BEF-C5A09C1F2A6B}" type="presOf" srcId="{FFA52C63-7472-4DE7-8213-08948B865914}" destId="{E56B5681-73C4-42A5-8C08-B7BC682B82C2}" srcOrd="0" destOrd="0" presId="urn:microsoft.com/office/officeart/2008/layout/SquareAccentList"/>
    <dgm:cxn modelId="{49DA623D-0D6D-445F-95F3-586AAA012CB4}" type="presOf" srcId="{9E3F6FF8-0E77-41A9-953B-A108B3D2CCBB}" destId="{C117E190-B058-4383-A194-D1A37F22E426}" srcOrd="0" destOrd="0" presId="urn:microsoft.com/office/officeart/2008/layout/SquareAccentList"/>
    <dgm:cxn modelId="{54D37461-D27C-4091-B8CB-4423814C491D}" srcId="{755FF8F9-C6CA-46E4-BB01-FD681F94AC46}" destId="{D7F2E619-6C9E-45C4-82E9-13519A9415D2}" srcOrd="4" destOrd="0" parTransId="{02D1018D-43AB-4637-AFEF-7EB89DD8D013}" sibTransId="{66BE0866-31A4-4E0A-8AB4-BED2F69DD8FB}"/>
    <dgm:cxn modelId="{3B3D6445-3505-4726-9360-6E5BB68BA556}" srcId="{755FF8F9-C6CA-46E4-BB01-FD681F94AC46}" destId="{DC53BFF2-08C6-40E7-A507-FB2D4E005F77}" srcOrd="1" destOrd="0" parTransId="{0B00BB19-642F-40B1-BE42-75EF7FA0D70A}" sibTransId="{41842D70-2907-48F1-B53E-B743A0B15CBA}"/>
    <dgm:cxn modelId="{27AEF74A-D1CF-425E-8166-9FF4ACFA7DDC}" srcId="{4A7D1B4D-3084-40B0-B3BA-C477DE066EA0}" destId="{C57B5EBC-82F7-455F-BB8F-E7A39ABCB1C0}" srcOrd="1" destOrd="0" parTransId="{6809753E-77FA-4E8F-9390-BC9766840953}" sibTransId="{AE0232D6-FDCB-4731-BEB0-F11C663168AF}"/>
    <dgm:cxn modelId="{9D47C36B-0A1C-4036-A97E-ADEADFF69923}" type="presOf" srcId="{3C1C0E45-F37F-483E-B707-218F33F7F4DC}" destId="{2D8A1A5C-AF15-42BC-A981-321CA693C82B}" srcOrd="0" destOrd="0" presId="urn:microsoft.com/office/officeart/2008/layout/SquareAccentList"/>
    <dgm:cxn modelId="{E727137F-E8C5-4F1E-A461-852B719373DD}" srcId="{755FF8F9-C6CA-46E4-BB01-FD681F94AC46}" destId="{5A05EC4B-7E5E-42C7-93B5-FC433A2BF1F4}" srcOrd="3" destOrd="0" parTransId="{B54E5332-D1C5-424B-8A19-CC6DBDC3B150}" sibTransId="{3AE78D43-7A36-4010-8B33-24E1C820E441}"/>
    <dgm:cxn modelId="{BB512488-591B-4341-B000-F5799B177950}" type="presOf" srcId="{2FBC4E81-D50E-4E51-A4FB-B9B52AB7BDC6}" destId="{CC04B3AA-0018-4FDB-89B7-2450485FF74D}" srcOrd="0" destOrd="0" presId="urn:microsoft.com/office/officeart/2008/layout/SquareAccentList"/>
    <dgm:cxn modelId="{569E9C89-618F-4032-972E-677FC29B82B0}" type="presOf" srcId="{D7F2E619-6C9E-45C4-82E9-13519A9415D2}" destId="{2BB6BFA3-705B-4668-BA32-264ADBC8A42D}" srcOrd="0" destOrd="0" presId="urn:microsoft.com/office/officeart/2008/layout/SquareAccentList"/>
    <dgm:cxn modelId="{F1EB588B-3D5A-4E17-ACF8-5BBE89DA2E9D}" type="presOf" srcId="{D78C842F-251C-46EC-9A15-42793E4342FB}" destId="{74E3AA14-2552-48E7-8D9C-1CB0F64922BF}" srcOrd="0" destOrd="0" presId="urn:microsoft.com/office/officeart/2008/layout/SquareAccentList"/>
    <dgm:cxn modelId="{F8D68A90-BFC6-4D45-A6A7-45689ED004D9}" srcId="{D78C842F-251C-46EC-9A15-42793E4342FB}" destId="{755FF8F9-C6CA-46E4-BB01-FD681F94AC46}" srcOrd="1" destOrd="0" parTransId="{0E13D113-562B-4EAE-9106-AC9BDEF38FAA}" sibTransId="{B609F287-E7D8-4668-B3E7-3DF6A0B80C49}"/>
    <dgm:cxn modelId="{5A492E96-9DB6-4E21-909D-B59C949CC682}" srcId="{755FF8F9-C6CA-46E4-BB01-FD681F94AC46}" destId="{3C1C0E45-F37F-483E-B707-218F33F7F4DC}" srcOrd="0" destOrd="0" parTransId="{6D7F7978-DCB0-4C0D-BCF1-2B2CCDA2696E}" sibTransId="{CC94E505-F2B7-4BE1-AF07-5899ABAD096F}"/>
    <dgm:cxn modelId="{2134BD9B-3E43-4F82-8634-893EECE67778}" srcId="{4A7D1B4D-3084-40B0-B3BA-C477DE066EA0}" destId="{2FBC4E81-D50E-4E51-A4FB-B9B52AB7BDC6}" srcOrd="3" destOrd="0" parTransId="{605ED007-E229-4D44-BF36-6842B8426520}" sibTransId="{ECDF110F-479D-41DE-B703-FD17156F26E9}"/>
    <dgm:cxn modelId="{F6FA2BA6-60CF-41AB-9049-4702322EAA1B}" type="presOf" srcId="{DC53BFF2-08C6-40E7-A507-FB2D4E005F77}" destId="{9CEF858A-D9A6-4359-8AE6-D0E660469865}" srcOrd="0" destOrd="0" presId="urn:microsoft.com/office/officeart/2008/layout/SquareAccentList"/>
    <dgm:cxn modelId="{3CCFE1A6-FC78-4486-847D-FBC4412C9D8F}" type="presOf" srcId="{7DA5B120-650E-47DC-AFD9-220EF29E985A}" destId="{98DFB83F-2201-4D09-B0C9-739AF1C01D13}" srcOrd="0" destOrd="0" presId="urn:microsoft.com/office/officeart/2008/layout/SquareAccentList"/>
    <dgm:cxn modelId="{4EFEFFAA-2876-4992-AA7C-AE5F57B65966}" srcId="{D78C842F-251C-46EC-9A15-42793E4342FB}" destId="{4A7D1B4D-3084-40B0-B3BA-C477DE066EA0}" srcOrd="2" destOrd="0" parTransId="{B4F619F1-807B-4ED1-9E49-9130FD179C15}" sibTransId="{D72066B2-22C7-447B-A2A4-D38C6E3C9580}"/>
    <dgm:cxn modelId="{AB34A9AF-85A9-4F2E-B916-04FCD5BBFA6E}" type="presOf" srcId="{D9FFFF62-EBE7-48C9-9BEC-3EEE4759F599}" destId="{82BF452B-02E2-4275-A837-A8841166C740}" srcOrd="0" destOrd="0" presId="urn:microsoft.com/office/officeart/2008/layout/SquareAccentList"/>
    <dgm:cxn modelId="{D01914B3-7A6C-4AD4-B631-CD23C7A54930}" srcId="{4A7D1B4D-3084-40B0-B3BA-C477DE066EA0}" destId="{7DA5B120-650E-47DC-AFD9-220EF29E985A}" srcOrd="2" destOrd="0" parTransId="{C5EC0FCC-40F6-4AFA-8E1E-7714A57E3093}" sibTransId="{1AA6EB9A-5D58-4DE8-91C2-60C66629F641}"/>
    <dgm:cxn modelId="{2EF5DFB4-E683-4AC6-820A-C510A1332016}" srcId="{23E017AE-4A4B-42D4-BC1D-630D3898F9B0}" destId="{FFA52C63-7472-4DE7-8213-08948B865914}" srcOrd="1" destOrd="0" parTransId="{F2F0E1F6-BAC3-4D41-B44E-C73000519688}" sibTransId="{209BE51A-C094-45CE-A9D2-5F40444833E8}"/>
    <dgm:cxn modelId="{B43387BF-1C02-4925-8F78-EEE0264EE14D}" srcId="{D78C842F-251C-46EC-9A15-42793E4342FB}" destId="{23E017AE-4A4B-42D4-BC1D-630D3898F9B0}" srcOrd="0" destOrd="0" parTransId="{0E5D4319-79A5-4433-A797-A472F5279DA0}" sibTransId="{05B3D540-97D8-4D5E-A36B-523975A28838}"/>
    <dgm:cxn modelId="{4D34CABF-931A-443C-B005-07192D84B34D}" srcId="{23E017AE-4A4B-42D4-BC1D-630D3898F9B0}" destId="{6E823F46-9BB1-438D-B3C0-92EB486D18ED}" srcOrd="0" destOrd="0" parTransId="{B0CE878D-0433-4361-BD97-C28C4B415E01}" sibTransId="{26A8369B-5AC2-46CC-A727-939AD546C88B}"/>
    <dgm:cxn modelId="{E79DC7CE-5488-430F-8DF9-8349F225FEEE}" type="presOf" srcId="{C57B5EBC-82F7-455F-BB8F-E7A39ABCB1C0}" destId="{01405957-F696-41EB-B57E-254C89223081}" srcOrd="0" destOrd="0" presId="urn:microsoft.com/office/officeart/2008/layout/SquareAccentList"/>
    <dgm:cxn modelId="{598988D1-BD07-4E0D-9FC2-A01748B67B2D}" type="presOf" srcId="{4A7D1B4D-3084-40B0-B3BA-C477DE066EA0}" destId="{ED953AF9-4F79-40C3-9BD7-5E7E3F4D74D4}" srcOrd="0" destOrd="0" presId="urn:microsoft.com/office/officeart/2008/layout/SquareAccentList"/>
    <dgm:cxn modelId="{2D4A0CDD-314E-42DD-86EE-525013909F25}" type="presOf" srcId="{5A05EC4B-7E5E-42C7-93B5-FC433A2BF1F4}" destId="{48CC0E28-D026-4EA4-B879-61F710669F4E}" srcOrd="0" destOrd="0" presId="urn:microsoft.com/office/officeart/2008/layout/SquareAccentList"/>
    <dgm:cxn modelId="{AE0EDADD-4002-40A3-B7D1-7768999FC516}" srcId="{4A7D1B4D-3084-40B0-B3BA-C477DE066EA0}" destId="{9E3F6FF8-0E77-41A9-953B-A108B3D2CCBB}" srcOrd="0" destOrd="0" parTransId="{0A875C81-BBC5-4B8E-9962-00E8C4EBB81B}" sibTransId="{D167D71E-9AD1-45C7-B8F3-40C6DC5B7826}"/>
    <dgm:cxn modelId="{AFA1F8EC-412A-4FAA-A0B1-9A6A1AB32FD0}" srcId="{755FF8F9-C6CA-46E4-BB01-FD681F94AC46}" destId="{D9FFFF62-EBE7-48C9-9BEC-3EEE4759F599}" srcOrd="2" destOrd="0" parTransId="{72CBBC47-CC20-4964-B85D-06542E8AF087}" sibTransId="{3A1EAF58-55DA-4F6E-93A2-D8395B317226}"/>
    <dgm:cxn modelId="{632B1DF4-C8EB-43D0-A1F7-EA5B7253FB08}" type="presOf" srcId="{755FF8F9-C6CA-46E4-BB01-FD681F94AC46}" destId="{3BB4DAB5-93D4-4794-8B49-9150DCB9624E}" srcOrd="0" destOrd="0" presId="urn:microsoft.com/office/officeart/2008/layout/SquareAccentList"/>
    <dgm:cxn modelId="{0EB0D0F4-CE48-49B6-8BF4-5AEE6753FCE9}" type="presOf" srcId="{23E017AE-4A4B-42D4-BC1D-630D3898F9B0}" destId="{E2E7C890-7A3B-4674-9CDD-C3B1EB721BA6}" srcOrd="0" destOrd="0" presId="urn:microsoft.com/office/officeart/2008/layout/SquareAccentList"/>
    <dgm:cxn modelId="{2D2522BF-B2AF-4552-A962-792254DC2B77}" type="presParOf" srcId="{74E3AA14-2552-48E7-8D9C-1CB0F64922BF}" destId="{DF55A8A5-AA44-4623-90B3-CF95DC8BA43B}" srcOrd="0" destOrd="0" presId="urn:microsoft.com/office/officeart/2008/layout/SquareAccentList"/>
    <dgm:cxn modelId="{8BEABE73-A191-4B22-8E79-23A33756D7D8}" type="presParOf" srcId="{DF55A8A5-AA44-4623-90B3-CF95DC8BA43B}" destId="{0271253E-DA41-4B90-8DD0-E24931E77D8A}" srcOrd="0" destOrd="0" presId="urn:microsoft.com/office/officeart/2008/layout/SquareAccentList"/>
    <dgm:cxn modelId="{655E7784-9974-45E1-9EC9-ED967D4E13ED}" type="presParOf" srcId="{0271253E-DA41-4B90-8DD0-E24931E77D8A}" destId="{2A04364B-FCDC-492F-8045-E5074850FDC4}" srcOrd="0" destOrd="0" presId="urn:microsoft.com/office/officeart/2008/layout/SquareAccentList"/>
    <dgm:cxn modelId="{D769A142-8749-40EE-96B5-79F847BD6F95}" type="presParOf" srcId="{0271253E-DA41-4B90-8DD0-E24931E77D8A}" destId="{89017918-244D-487B-9F3F-2E137575A3A9}" srcOrd="1" destOrd="0" presId="urn:microsoft.com/office/officeart/2008/layout/SquareAccentList"/>
    <dgm:cxn modelId="{C5635AAA-2662-48B1-BC9C-2CD1359C161F}" type="presParOf" srcId="{0271253E-DA41-4B90-8DD0-E24931E77D8A}" destId="{E2E7C890-7A3B-4674-9CDD-C3B1EB721BA6}" srcOrd="2" destOrd="0" presId="urn:microsoft.com/office/officeart/2008/layout/SquareAccentList"/>
    <dgm:cxn modelId="{8F6D5C07-DE42-4AEC-A843-8D9657A507F4}" type="presParOf" srcId="{DF55A8A5-AA44-4623-90B3-CF95DC8BA43B}" destId="{9F4EC329-DB9C-482F-8361-9C5D5423417E}" srcOrd="1" destOrd="0" presId="urn:microsoft.com/office/officeart/2008/layout/SquareAccentList"/>
    <dgm:cxn modelId="{D2A83285-8D3C-42CD-ACEF-687115405D46}" type="presParOf" srcId="{9F4EC329-DB9C-482F-8361-9C5D5423417E}" destId="{7EFB5215-43CB-4E6F-B99F-7BB43FD11CFF}" srcOrd="0" destOrd="0" presId="urn:microsoft.com/office/officeart/2008/layout/SquareAccentList"/>
    <dgm:cxn modelId="{C0029EE3-E037-49EB-B09C-C63545C149F7}" type="presParOf" srcId="{7EFB5215-43CB-4E6F-B99F-7BB43FD11CFF}" destId="{1CB3F725-2C4C-4D0D-9BCF-93BC9DF6B5C0}" srcOrd="0" destOrd="0" presId="urn:microsoft.com/office/officeart/2008/layout/SquareAccentList"/>
    <dgm:cxn modelId="{B21EF71C-0AF1-4504-812D-3EF1718B3D3E}" type="presParOf" srcId="{7EFB5215-43CB-4E6F-B99F-7BB43FD11CFF}" destId="{58164445-8E37-45EE-8523-E7E6B04952D1}" srcOrd="1" destOrd="0" presId="urn:microsoft.com/office/officeart/2008/layout/SquareAccentList"/>
    <dgm:cxn modelId="{D8BB0A4A-33F1-4817-8A45-368B2E2EEE20}" type="presParOf" srcId="{9F4EC329-DB9C-482F-8361-9C5D5423417E}" destId="{F036E627-EAF7-4F32-BA8A-B03F8CDD7661}" srcOrd="1" destOrd="0" presId="urn:microsoft.com/office/officeart/2008/layout/SquareAccentList"/>
    <dgm:cxn modelId="{FD1CF760-5AA0-4764-940C-277166B7A330}" type="presParOf" srcId="{F036E627-EAF7-4F32-BA8A-B03F8CDD7661}" destId="{1E48A565-471E-42FB-9780-D03580EC765B}" srcOrd="0" destOrd="0" presId="urn:microsoft.com/office/officeart/2008/layout/SquareAccentList"/>
    <dgm:cxn modelId="{F50F5F03-0596-472A-B810-202B1550E30F}" type="presParOf" srcId="{F036E627-EAF7-4F32-BA8A-B03F8CDD7661}" destId="{E56B5681-73C4-42A5-8C08-B7BC682B82C2}" srcOrd="1" destOrd="0" presId="urn:microsoft.com/office/officeart/2008/layout/SquareAccentList"/>
    <dgm:cxn modelId="{6746B9DE-BC38-4546-A532-26A8DCF3944F}" type="presParOf" srcId="{74E3AA14-2552-48E7-8D9C-1CB0F64922BF}" destId="{C1C9AD78-DDA6-4DAA-8637-9B4727FBD380}" srcOrd="1" destOrd="0" presId="urn:microsoft.com/office/officeart/2008/layout/SquareAccentList"/>
    <dgm:cxn modelId="{82B76DA2-6266-48D2-AB85-32C5D960CAD9}" type="presParOf" srcId="{C1C9AD78-DDA6-4DAA-8637-9B4727FBD380}" destId="{1F33BBBC-B0DC-46AB-B707-EC1A159F0D72}" srcOrd="0" destOrd="0" presId="urn:microsoft.com/office/officeart/2008/layout/SquareAccentList"/>
    <dgm:cxn modelId="{D3F47596-8521-4BCF-B193-5C52317BEC61}" type="presParOf" srcId="{1F33BBBC-B0DC-46AB-B707-EC1A159F0D72}" destId="{F827C597-A47E-43EC-A52E-E81643BFC809}" srcOrd="0" destOrd="0" presId="urn:microsoft.com/office/officeart/2008/layout/SquareAccentList"/>
    <dgm:cxn modelId="{9DA129D5-B426-4141-B6EF-AE6882676292}" type="presParOf" srcId="{1F33BBBC-B0DC-46AB-B707-EC1A159F0D72}" destId="{AEAC40F4-60F6-4EE3-A4B8-69C95D278753}" srcOrd="1" destOrd="0" presId="urn:microsoft.com/office/officeart/2008/layout/SquareAccentList"/>
    <dgm:cxn modelId="{E8E79BE6-EFDD-43F8-9465-9AB85ECA654A}" type="presParOf" srcId="{1F33BBBC-B0DC-46AB-B707-EC1A159F0D72}" destId="{3BB4DAB5-93D4-4794-8B49-9150DCB9624E}" srcOrd="2" destOrd="0" presId="urn:microsoft.com/office/officeart/2008/layout/SquareAccentList"/>
    <dgm:cxn modelId="{CD1529A1-1FC4-42EA-AA11-CC3679986229}" type="presParOf" srcId="{C1C9AD78-DDA6-4DAA-8637-9B4727FBD380}" destId="{33ABE3A8-EDEF-4ADE-B9A8-F525152C86C8}" srcOrd="1" destOrd="0" presId="urn:microsoft.com/office/officeart/2008/layout/SquareAccentList"/>
    <dgm:cxn modelId="{F4B88334-5F88-4FBA-AD6A-0C2A3CD419B0}" type="presParOf" srcId="{33ABE3A8-EDEF-4ADE-B9A8-F525152C86C8}" destId="{B8FF31F9-91C2-4583-B493-8FD326ABBAFA}" srcOrd="0" destOrd="0" presId="urn:microsoft.com/office/officeart/2008/layout/SquareAccentList"/>
    <dgm:cxn modelId="{F822AA64-917D-4E4D-9C54-92197B77004F}" type="presParOf" srcId="{B8FF31F9-91C2-4583-B493-8FD326ABBAFA}" destId="{2E360F9C-642C-4F06-B325-BB876C7A1DB5}" srcOrd="0" destOrd="0" presId="urn:microsoft.com/office/officeart/2008/layout/SquareAccentList"/>
    <dgm:cxn modelId="{98E4FE57-8AA9-4D61-954F-E44BF3A60A59}" type="presParOf" srcId="{B8FF31F9-91C2-4583-B493-8FD326ABBAFA}" destId="{2D8A1A5C-AF15-42BC-A981-321CA693C82B}" srcOrd="1" destOrd="0" presId="urn:microsoft.com/office/officeart/2008/layout/SquareAccentList"/>
    <dgm:cxn modelId="{B246E2C3-7C08-4823-AB04-DB50E59C43C7}" type="presParOf" srcId="{33ABE3A8-EDEF-4ADE-B9A8-F525152C86C8}" destId="{2A8CE831-75C9-4E74-8749-5ECA252E761E}" srcOrd="1" destOrd="0" presId="urn:microsoft.com/office/officeart/2008/layout/SquareAccentList"/>
    <dgm:cxn modelId="{4B92ADB3-2986-4B70-B7F2-A9E5A7BFE40B}" type="presParOf" srcId="{2A8CE831-75C9-4E74-8749-5ECA252E761E}" destId="{0CE42CBD-C688-4712-9737-AC26D8DAA5A9}" srcOrd="0" destOrd="0" presId="urn:microsoft.com/office/officeart/2008/layout/SquareAccentList"/>
    <dgm:cxn modelId="{60D2480C-D8AD-4121-B4E7-981144C452B8}" type="presParOf" srcId="{2A8CE831-75C9-4E74-8749-5ECA252E761E}" destId="{9CEF858A-D9A6-4359-8AE6-D0E660469865}" srcOrd="1" destOrd="0" presId="urn:microsoft.com/office/officeart/2008/layout/SquareAccentList"/>
    <dgm:cxn modelId="{83A20FFE-5492-494C-8619-6B4B167F866F}" type="presParOf" srcId="{33ABE3A8-EDEF-4ADE-B9A8-F525152C86C8}" destId="{75FC8E19-139F-4C67-9A71-AF4F84A9391D}" srcOrd="2" destOrd="0" presId="urn:microsoft.com/office/officeart/2008/layout/SquareAccentList"/>
    <dgm:cxn modelId="{77696117-3B79-479C-8150-1B1737E5702D}" type="presParOf" srcId="{75FC8E19-139F-4C67-9A71-AF4F84A9391D}" destId="{434404E4-C9D0-4E8A-AEDC-F80F0316FA95}" srcOrd="0" destOrd="0" presId="urn:microsoft.com/office/officeart/2008/layout/SquareAccentList"/>
    <dgm:cxn modelId="{A5F94476-1FC6-40BE-9AC3-F04084F0657F}" type="presParOf" srcId="{75FC8E19-139F-4C67-9A71-AF4F84A9391D}" destId="{82BF452B-02E2-4275-A837-A8841166C740}" srcOrd="1" destOrd="0" presId="urn:microsoft.com/office/officeart/2008/layout/SquareAccentList"/>
    <dgm:cxn modelId="{5C37C4C6-06DF-492A-AA21-939D4B7557D0}" type="presParOf" srcId="{33ABE3A8-EDEF-4ADE-B9A8-F525152C86C8}" destId="{4D2FEAE9-3649-4022-A339-A9079727E00E}" srcOrd="3" destOrd="0" presId="urn:microsoft.com/office/officeart/2008/layout/SquareAccentList"/>
    <dgm:cxn modelId="{01EA34AF-98DF-467D-A90A-5221DED2A1A5}" type="presParOf" srcId="{4D2FEAE9-3649-4022-A339-A9079727E00E}" destId="{A0FBE2D4-7F29-4F54-9B47-253C783E9D2B}" srcOrd="0" destOrd="0" presId="urn:microsoft.com/office/officeart/2008/layout/SquareAccentList"/>
    <dgm:cxn modelId="{7A34709F-73D3-40D3-9966-3C70AF76D7C7}" type="presParOf" srcId="{4D2FEAE9-3649-4022-A339-A9079727E00E}" destId="{48CC0E28-D026-4EA4-B879-61F710669F4E}" srcOrd="1" destOrd="0" presId="urn:microsoft.com/office/officeart/2008/layout/SquareAccentList"/>
    <dgm:cxn modelId="{8B6572B2-CCBE-47A6-A2A7-48897574D638}" type="presParOf" srcId="{33ABE3A8-EDEF-4ADE-B9A8-F525152C86C8}" destId="{9BB73104-E223-4A1B-A537-AF74447A9148}" srcOrd="4" destOrd="0" presId="urn:microsoft.com/office/officeart/2008/layout/SquareAccentList"/>
    <dgm:cxn modelId="{BAA77DBB-4C06-4EBF-9CF4-EBD61935C162}" type="presParOf" srcId="{9BB73104-E223-4A1B-A537-AF74447A9148}" destId="{92A9F008-977D-4BD0-9571-C183D0619A2A}" srcOrd="0" destOrd="0" presId="urn:microsoft.com/office/officeart/2008/layout/SquareAccentList"/>
    <dgm:cxn modelId="{662816FD-096E-4DE4-9E2D-557ACD6EE8B1}" type="presParOf" srcId="{9BB73104-E223-4A1B-A537-AF74447A9148}" destId="{2BB6BFA3-705B-4668-BA32-264ADBC8A42D}" srcOrd="1" destOrd="0" presId="urn:microsoft.com/office/officeart/2008/layout/SquareAccentList"/>
    <dgm:cxn modelId="{B3436373-A2D5-4A92-AF6E-8BCD34AADA9C}" type="presParOf" srcId="{74E3AA14-2552-48E7-8D9C-1CB0F64922BF}" destId="{0A414C3A-58AC-4B48-AAB8-6ED4DF0461EF}" srcOrd="2" destOrd="0" presId="urn:microsoft.com/office/officeart/2008/layout/SquareAccentList"/>
    <dgm:cxn modelId="{8877CF92-D327-4DAE-99FF-D7C10BA964B3}" type="presParOf" srcId="{0A414C3A-58AC-4B48-AAB8-6ED4DF0461EF}" destId="{097EEAC5-CB25-487D-8191-314DA2DB7699}" srcOrd="0" destOrd="0" presId="urn:microsoft.com/office/officeart/2008/layout/SquareAccentList"/>
    <dgm:cxn modelId="{29BE7ADF-C87F-48B8-A9DD-006549B8D3D6}" type="presParOf" srcId="{097EEAC5-CB25-487D-8191-314DA2DB7699}" destId="{30397762-F47A-4E98-8C2B-C9331EF95C2E}" srcOrd="0" destOrd="0" presId="urn:microsoft.com/office/officeart/2008/layout/SquareAccentList"/>
    <dgm:cxn modelId="{55AAFD85-2951-476F-8868-D5FDA7B5DDD6}" type="presParOf" srcId="{097EEAC5-CB25-487D-8191-314DA2DB7699}" destId="{218D67E4-DB6F-4B04-ADBF-D7C1D9F8E01F}" srcOrd="1" destOrd="0" presId="urn:microsoft.com/office/officeart/2008/layout/SquareAccentList"/>
    <dgm:cxn modelId="{5FECD28D-488F-4CD1-A934-FCCB4CAF1B3C}" type="presParOf" srcId="{097EEAC5-CB25-487D-8191-314DA2DB7699}" destId="{ED953AF9-4F79-40C3-9BD7-5E7E3F4D74D4}" srcOrd="2" destOrd="0" presId="urn:microsoft.com/office/officeart/2008/layout/SquareAccentList"/>
    <dgm:cxn modelId="{06D8D0E0-EE9B-4E0D-9EA8-5BBBB0170D91}" type="presParOf" srcId="{0A414C3A-58AC-4B48-AAB8-6ED4DF0461EF}" destId="{C63CC981-1982-4209-8F78-14EE50BE5523}" srcOrd="1" destOrd="0" presId="urn:microsoft.com/office/officeart/2008/layout/SquareAccentList"/>
    <dgm:cxn modelId="{9285AE03-1255-4B65-AE09-EDD08A600814}" type="presParOf" srcId="{C63CC981-1982-4209-8F78-14EE50BE5523}" destId="{5813715D-BA84-4850-9F04-2CD16FE0C84E}" srcOrd="0" destOrd="0" presId="urn:microsoft.com/office/officeart/2008/layout/SquareAccentList"/>
    <dgm:cxn modelId="{D8CE2241-E93F-4719-B972-F82F20A99D58}" type="presParOf" srcId="{5813715D-BA84-4850-9F04-2CD16FE0C84E}" destId="{9B3DFD85-E621-48F8-A78C-E5DF521471BA}" srcOrd="0" destOrd="0" presId="urn:microsoft.com/office/officeart/2008/layout/SquareAccentList"/>
    <dgm:cxn modelId="{7780FEF4-512B-4F19-8F58-F259F2BE508F}" type="presParOf" srcId="{5813715D-BA84-4850-9F04-2CD16FE0C84E}" destId="{C117E190-B058-4383-A194-D1A37F22E426}" srcOrd="1" destOrd="0" presId="urn:microsoft.com/office/officeart/2008/layout/SquareAccentList"/>
    <dgm:cxn modelId="{9A43A085-525B-4C84-B8BF-E248378DA965}" type="presParOf" srcId="{C63CC981-1982-4209-8F78-14EE50BE5523}" destId="{90D00B95-59F0-4533-A0F6-920CF087610F}" srcOrd="1" destOrd="0" presId="urn:microsoft.com/office/officeart/2008/layout/SquareAccentList"/>
    <dgm:cxn modelId="{83150ACD-85B6-4AB1-A6E8-896705FA44B6}" type="presParOf" srcId="{90D00B95-59F0-4533-A0F6-920CF087610F}" destId="{F9BB4AC3-634C-4A82-9C4B-9AAA9A62FC4E}" srcOrd="0" destOrd="0" presId="urn:microsoft.com/office/officeart/2008/layout/SquareAccentList"/>
    <dgm:cxn modelId="{0C540880-6BD8-4056-AD60-2CF536BC50C9}" type="presParOf" srcId="{90D00B95-59F0-4533-A0F6-920CF087610F}" destId="{01405957-F696-41EB-B57E-254C89223081}" srcOrd="1" destOrd="0" presId="urn:microsoft.com/office/officeart/2008/layout/SquareAccentList"/>
    <dgm:cxn modelId="{786F95CA-39D3-4DC5-B11D-37C35E777180}" type="presParOf" srcId="{C63CC981-1982-4209-8F78-14EE50BE5523}" destId="{BAB81885-A67F-4403-B768-962F6295EBDA}" srcOrd="2" destOrd="0" presId="urn:microsoft.com/office/officeart/2008/layout/SquareAccentList"/>
    <dgm:cxn modelId="{BB8DDD24-8C8D-4A12-A47A-33437AC216B4}" type="presParOf" srcId="{BAB81885-A67F-4403-B768-962F6295EBDA}" destId="{516D0028-D6D2-458B-8360-66CAE2580420}" srcOrd="0" destOrd="0" presId="urn:microsoft.com/office/officeart/2008/layout/SquareAccentList"/>
    <dgm:cxn modelId="{50F945BB-C09B-43D7-BB2F-CD294C624DE0}" type="presParOf" srcId="{BAB81885-A67F-4403-B768-962F6295EBDA}" destId="{98DFB83F-2201-4D09-B0C9-739AF1C01D13}" srcOrd="1" destOrd="0" presId="urn:microsoft.com/office/officeart/2008/layout/SquareAccentList"/>
    <dgm:cxn modelId="{D8F35D55-5B94-450B-A5F6-38BC2F45FEAA}" type="presParOf" srcId="{C63CC981-1982-4209-8F78-14EE50BE5523}" destId="{E6F927E5-B393-4BE5-A339-8664A67B9E9C}" srcOrd="3" destOrd="0" presId="urn:microsoft.com/office/officeart/2008/layout/SquareAccentList"/>
    <dgm:cxn modelId="{2476703C-B2C9-4950-94A9-1A008C0C604A}" type="presParOf" srcId="{E6F927E5-B393-4BE5-A339-8664A67B9E9C}" destId="{57D5CEF5-A35A-46B7-91CC-9EF506876AE4}" srcOrd="0" destOrd="0" presId="urn:microsoft.com/office/officeart/2008/layout/SquareAccentList"/>
    <dgm:cxn modelId="{96B5F2C9-F341-403D-B783-E89C6D289D4A}" type="presParOf" srcId="{E6F927E5-B393-4BE5-A339-8664A67B9E9C}" destId="{CC04B3AA-0018-4FDB-89B7-2450485FF74D}"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F39EBE-5D3A-4CB7-A179-13485256242E}" type="doc">
      <dgm:prSet loTypeId="urn:microsoft.com/office/officeart/2005/8/layout/chevron1" loCatId="process" qsTypeId="urn:microsoft.com/office/officeart/2005/8/quickstyle/simple1" qsCatId="simple" csTypeId="urn:microsoft.com/office/officeart/2005/8/colors/accent1_2" csCatId="accent1" phldr="1"/>
      <dgm:spPr/>
    </dgm:pt>
    <dgm:pt modelId="{AA254DCF-561B-4532-9FF3-2913968872E4}">
      <dgm:prSet phldrT="[Text]" custT="1"/>
      <dgm:spPr>
        <a:solidFill>
          <a:schemeClr val="accent5">
            <a:lumMod val="20000"/>
            <a:lumOff val="80000"/>
          </a:schemeClr>
        </a:solidFill>
        <a:ln>
          <a:solidFill>
            <a:srgbClr val="FF0000"/>
          </a:solidFill>
        </a:ln>
      </dgm:spPr>
      <dgm:t>
        <a:bodyPr/>
        <a:lstStyle/>
        <a:p>
          <a:r>
            <a:rPr lang="en-US" sz="1600" b="0" dirty="0">
              <a:solidFill>
                <a:schemeClr val="tx1"/>
              </a:solidFill>
            </a:rPr>
            <a:t>Research component identification</a:t>
          </a:r>
        </a:p>
      </dgm:t>
    </dgm:pt>
    <dgm:pt modelId="{AB5BE4E8-0B4C-4018-B44B-E497F526365B}" type="parTrans" cxnId="{BF8ADF1C-8D8F-429A-8A59-C080748DECF3}">
      <dgm:prSet/>
      <dgm:spPr/>
      <dgm:t>
        <a:bodyPr/>
        <a:lstStyle/>
        <a:p>
          <a:endParaRPr lang="en-US" sz="1800"/>
        </a:p>
      </dgm:t>
    </dgm:pt>
    <dgm:pt modelId="{C6AB4B94-FDF6-4754-9A3A-049FBF2F7F90}" type="sibTrans" cxnId="{BF8ADF1C-8D8F-429A-8A59-C080748DECF3}">
      <dgm:prSet/>
      <dgm:spPr/>
      <dgm:t>
        <a:bodyPr/>
        <a:lstStyle/>
        <a:p>
          <a:endParaRPr lang="en-US" sz="1800"/>
        </a:p>
      </dgm:t>
    </dgm:pt>
    <dgm:pt modelId="{76BC3BAB-98A0-40FB-AA8F-0C48716D868B}">
      <dgm:prSet phldrT="[Text]" custT="1"/>
      <dgm:spPr>
        <a:solidFill>
          <a:schemeClr val="accent5">
            <a:lumMod val="20000"/>
            <a:lumOff val="80000"/>
          </a:schemeClr>
        </a:solidFill>
        <a:ln>
          <a:solidFill>
            <a:srgbClr val="FF0000"/>
          </a:solidFill>
        </a:ln>
      </dgm:spPr>
      <dgm:t>
        <a:bodyPr/>
        <a:lstStyle/>
        <a:p>
          <a:r>
            <a:rPr lang="en-US" sz="1600" dirty="0">
              <a:solidFill>
                <a:schemeClr val="tx1"/>
              </a:solidFill>
            </a:rPr>
            <a:t>Site visit</a:t>
          </a:r>
          <a:endParaRPr lang="en-US" sz="1200" dirty="0"/>
        </a:p>
      </dgm:t>
    </dgm:pt>
    <dgm:pt modelId="{C568B9BC-EF3A-450B-ABFD-B271F9503CBD}" type="parTrans" cxnId="{71E7569B-C664-4DA1-8616-FEF73CF0B374}">
      <dgm:prSet/>
      <dgm:spPr/>
      <dgm:t>
        <a:bodyPr/>
        <a:lstStyle/>
        <a:p>
          <a:endParaRPr lang="en-US" sz="1800"/>
        </a:p>
      </dgm:t>
    </dgm:pt>
    <dgm:pt modelId="{5CABC03B-7EC8-4D70-A718-4E4F16E90188}" type="sibTrans" cxnId="{71E7569B-C664-4DA1-8616-FEF73CF0B374}">
      <dgm:prSet/>
      <dgm:spPr/>
      <dgm:t>
        <a:bodyPr/>
        <a:lstStyle/>
        <a:p>
          <a:endParaRPr lang="en-US" sz="1800"/>
        </a:p>
      </dgm:t>
    </dgm:pt>
    <dgm:pt modelId="{856E65BA-D0FD-4F17-8FF7-4DB3271113AD}">
      <dgm:prSet phldrT="[Text]" custT="1"/>
      <dgm:spPr>
        <a:solidFill>
          <a:schemeClr val="accent5">
            <a:lumMod val="20000"/>
            <a:lumOff val="80000"/>
          </a:schemeClr>
        </a:solidFill>
        <a:ln>
          <a:solidFill>
            <a:srgbClr val="FF0000"/>
          </a:solidFill>
        </a:ln>
      </dgm:spPr>
      <dgm:t>
        <a:bodyPr/>
        <a:lstStyle/>
        <a:p>
          <a:r>
            <a:rPr lang="en-US" sz="1600" dirty="0">
              <a:solidFill>
                <a:schemeClr val="tx1"/>
              </a:solidFill>
            </a:rPr>
            <a:t>Gather Background information</a:t>
          </a:r>
        </a:p>
      </dgm:t>
    </dgm:pt>
    <dgm:pt modelId="{C2349582-671E-444B-B7A7-E4265E09268E}" type="parTrans" cxnId="{42B44ACA-5875-44B9-B444-267E6FC84AF4}">
      <dgm:prSet/>
      <dgm:spPr/>
      <dgm:t>
        <a:bodyPr/>
        <a:lstStyle/>
        <a:p>
          <a:endParaRPr lang="en-US" sz="1800"/>
        </a:p>
      </dgm:t>
    </dgm:pt>
    <dgm:pt modelId="{446829E4-A01A-410F-8D0F-EA0A8C9E0CCF}" type="sibTrans" cxnId="{42B44ACA-5875-44B9-B444-267E6FC84AF4}">
      <dgm:prSet/>
      <dgm:spPr/>
      <dgm:t>
        <a:bodyPr/>
        <a:lstStyle/>
        <a:p>
          <a:endParaRPr lang="en-US" sz="1800"/>
        </a:p>
      </dgm:t>
    </dgm:pt>
    <dgm:pt modelId="{067FB9E2-A524-47B1-A9AA-1155BB7A2E95}">
      <dgm:prSet phldrT="[Text]" custT="1"/>
      <dgm:spPr>
        <a:solidFill>
          <a:schemeClr val="tx2">
            <a:lumMod val="20000"/>
            <a:lumOff val="80000"/>
          </a:schemeClr>
        </a:solidFill>
        <a:ln>
          <a:solidFill>
            <a:schemeClr val="accent1"/>
          </a:solidFill>
        </a:ln>
      </dgm:spPr>
      <dgm:t>
        <a:bodyPr/>
        <a:lstStyle/>
        <a:p>
          <a:r>
            <a:rPr lang="en-US" sz="1600" dirty="0">
              <a:solidFill>
                <a:schemeClr val="tx1"/>
              </a:solidFill>
            </a:rPr>
            <a:t>Testing</a:t>
          </a:r>
        </a:p>
      </dgm:t>
    </dgm:pt>
    <dgm:pt modelId="{A7A64F44-2FF0-4BAD-99F7-E69563FABF67}" type="parTrans" cxnId="{00A71A2C-218E-4AF8-8E65-05CCF88B3A1B}">
      <dgm:prSet/>
      <dgm:spPr/>
      <dgm:t>
        <a:bodyPr/>
        <a:lstStyle/>
        <a:p>
          <a:endParaRPr lang="en-US" sz="1800"/>
        </a:p>
      </dgm:t>
    </dgm:pt>
    <dgm:pt modelId="{78F079D1-5EC4-4FF3-8EB6-EBF70B384438}" type="sibTrans" cxnId="{00A71A2C-218E-4AF8-8E65-05CCF88B3A1B}">
      <dgm:prSet/>
      <dgm:spPr/>
      <dgm:t>
        <a:bodyPr/>
        <a:lstStyle/>
        <a:p>
          <a:endParaRPr lang="en-US" sz="1800"/>
        </a:p>
      </dgm:t>
    </dgm:pt>
    <dgm:pt modelId="{DCED8CEE-DE3E-4306-9ACC-2BDC656E3003}">
      <dgm:prSet phldrT="[Text]" custT="1"/>
      <dgm:spPr>
        <a:solidFill>
          <a:schemeClr val="accent3">
            <a:lumMod val="40000"/>
            <a:lumOff val="60000"/>
          </a:schemeClr>
        </a:solidFill>
      </dgm:spPr>
      <dgm:t>
        <a:bodyPr/>
        <a:lstStyle/>
        <a:p>
          <a:r>
            <a:rPr lang="en-US" sz="1400" b="1" dirty="0">
              <a:solidFill>
                <a:schemeClr val="tx1"/>
              </a:solidFill>
            </a:rPr>
            <a:t>Implement data warehouse</a:t>
          </a:r>
        </a:p>
      </dgm:t>
    </dgm:pt>
    <dgm:pt modelId="{919D49C8-8641-476C-BD2D-502978F9CC6D}" type="parTrans" cxnId="{220B22F6-F944-4BFD-BB06-79E6BD1F0E77}">
      <dgm:prSet/>
      <dgm:spPr/>
      <dgm:t>
        <a:bodyPr/>
        <a:lstStyle/>
        <a:p>
          <a:endParaRPr lang="en-US" sz="1800"/>
        </a:p>
      </dgm:t>
    </dgm:pt>
    <dgm:pt modelId="{BCD989D3-DAD6-478E-8506-14E9B80F2EB6}" type="sibTrans" cxnId="{220B22F6-F944-4BFD-BB06-79E6BD1F0E77}">
      <dgm:prSet/>
      <dgm:spPr/>
      <dgm:t>
        <a:bodyPr/>
        <a:lstStyle/>
        <a:p>
          <a:endParaRPr lang="en-US" sz="1800"/>
        </a:p>
      </dgm:t>
    </dgm:pt>
    <dgm:pt modelId="{A3216423-9EFD-4A7D-A920-885BA74D9964}">
      <dgm:prSet phldrT="[Text]" custT="1"/>
      <dgm:spPr>
        <a:solidFill>
          <a:schemeClr val="accent3">
            <a:lumMod val="40000"/>
            <a:lumOff val="60000"/>
          </a:schemeClr>
        </a:solidFill>
      </dgm:spPr>
      <dgm:t>
        <a:bodyPr/>
        <a:lstStyle/>
        <a:p>
          <a:r>
            <a:rPr lang="en-US" sz="1600" b="1" dirty="0">
              <a:solidFill>
                <a:schemeClr val="tx1"/>
              </a:solidFill>
            </a:rPr>
            <a:t>Build low-cost protocols</a:t>
          </a:r>
        </a:p>
      </dgm:t>
    </dgm:pt>
    <dgm:pt modelId="{2889F6A7-9B93-4CAF-929C-AAA63B68A0B2}" type="parTrans" cxnId="{B9701F5F-1880-4D37-9CA8-2A0ED916609B}">
      <dgm:prSet/>
      <dgm:spPr/>
      <dgm:t>
        <a:bodyPr/>
        <a:lstStyle/>
        <a:p>
          <a:endParaRPr lang="en-US" sz="1800"/>
        </a:p>
      </dgm:t>
    </dgm:pt>
    <dgm:pt modelId="{AD7C20DB-B6FE-47AE-AA82-9A8BA6F55192}" type="sibTrans" cxnId="{B9701F5F-1880-4D37-9CA8-2A0ED916609B}">
      <dgm:prSet/>
      <dgm:spPr/>
      <dgm:t>
        <a:bodyPr/>
        <a:lstStyle/>
        <a:p>
          <a:endParaRPr lang="en-US" sz="1800"/>
        </a:p>
      </dgm:t>
    </dgm:pt>
    <dgm:pt modelId="{85734F45-FC58-4080-8057-009B7D673F24}">
      <dgm:prSet phldrT="[Text]" custT="1"/>
      <dgm:spPr>
        <a:solidFill>
          <a:schemeClr val="tx2">
            <a:lumMod val="20000"/>
            <a:lumOff val="80000"/>
          </a:schemeClr>
        </a:solidFill>
        <a:ln>
          <a:solidFill>
            <a:schemeClr val="accent1"/>
          </a:solidFill>
        </a:ln>
      </dgm:spPr>
      <dgm:t>
        <a:bodyPr/>
        <a:lstStyle/>
        <a:p>
          <a:r>
            <a:rPr lang="en-US" sz="1600" dirty="0">
              <a:solidFill>
                <a:schemeClr val="tx1"/>
              </a:solidFill>
            </a:rPr>
            <a:t>Client application</a:t>
          </a:r>
        </a:p>
      </dgm:t>
    </dgm:pt>
    <dgm:pt modelId="{34160DFF-98B3-4739-8130-108D4BCE3AE6}" type="parTrans" cxnId="{02E526AD-7D6F-4569-9687-0180F4EA6CA2}">
      <dgm:prSet/>
      <dgm:spPr/>
      <dgm:t>
        <a:bodyPr/>
        <a:lstStyle/>
        <a:p>
          <a:endParaRPr lang="en-US"/>
        </a:p>
      </dgm:t>
    </dgm:pt>
    <dgm:pt modelId="{00C32877-243B-4CD6-8402-67A8ACE9045C}" type="sibTrans" cxnId="{02E526AD-7D6F-4569-9687-0180F4EA6CA2}">
      <dgm:prSet/>
      <dgm:spPr/>
      <dgm:t>
        <a:bodyPr/>
        <a:lstStyle/>
        <a:p>
          <a:endParaRPr lang="en-US"/>
        </a:p>
      </dgm:t>
    </dgm:pt>
    <dgm:pt modelId="{37E7AD24-AC47-4A20-8FFE-89D124113C60}" type="pres">
      <dgm:prSet presAssocID="{58F39EBE-5D3A-4CB7-A179-13485256242E}" presName="Name0" presStyleCnt="0">
        <dgm:presLayoutVars>
          <dgm:dir/>
          <dgm:animLvl val="lvl"/>
          <dgm:resizeHandles val="exact"/>
        </dgm:presLayoutVars>
      </dgm:prSet>
      <dgm:spPr/>
    </dgm:pt>
    <dgm:pt modelId="{697FD679-3901-4ADA-AD8A-8135E9EBC0D4}" type="pres">
      <dgm:prSet presAssocID="{AA254DCF-561B-4532-9FF3-2913968872E4}" presName="parTxOnly" presStyleLbl="node1" presStyleIdx="0" presStyleCnt="7" custScaleX="114473">
        <dgm:presLayoutVars>
          <dgm:chMax val="0"/>
          <dgm:chPref val="0"/>
          <dgm:bulletEnabled val="1"/>
        </dgm:presLayoutVars>
      </dgm:prSet>
      <dgm:spPr/>
    </dgm:pt>
    <dgm:pt modelId="{48133CE9-1537-44B7-A9AA-54AF69F3AE30}" type="pres">
      <dgm:prSet presAssocID="{C6AB4B94-FDF6-4754-9A3A-049FBF2F7F90}" presName="parTxOnlySpace" presStyleCnt="0"/>
      <dgm:spPr/>
    </dgm:pt>
    <dgm:pt modelId="{BBFF51CA-D453-4CEA-8801-0868BC16447B}" type="pres">
      <dgm:prSet presAssocID="{76BC3BAB-98A0-40FB-AA8F-0C48716D868B}" presName="parTxOnly" presStyleLbl="node1" presStyleIdx="1" presStyleCnt="7" custScaleX="81540">
        <dgm:presLayoutVars>
          <dgm:chMax val="0"/>
          <dgm:chPref val="0"/>
          <dgm:bulletEnabled val="1"/>
        </dgm:presLayoutVars>
      </dgm:prSet>
      <dgm:spPr/>
    </dgm:pt>
    <dgm:pt modelId="{38C96CB6-37A1-4354-8639-6D1737138DAC}" type="pres">
      <dgm:prSet presAssocID="{5CABC03B-7EC8-4D70-A718-4E4F16E90188}" presName="parTxOnlySpace" presStyleCnt="0"/>
      <dgm:spPr/>
    </dgm:pt>
    <dgm:pt modelId="{34350AAD-9752-4BE9-9F88-466BF398C942}" type="pres">
      <dgm:prSet presAssocID="{856E65BA-D0FD-4F17-8FF7-4DB3271113AD}" presName="parTxOnly" presStyleLbl="node1" presStyleIdx="2" presStyleCnt="7" custScaleX="109998">
        <dgm:presLayoutVars>
          <dgm:chMax val="0"/>
          <dgm:chPref val="0"/>
          <dgm:bulletEnabled val="1"/>
        </dgm:presLayoutVars>
      </dgm:prSet>
      <dgm:spPr/>
    </dgm:pt>
    <dgm:pt modelId="{BD2F0942-03A9-45FF-94D4-1E2E252577BB}" type="pres">
      <dgm:prSet presAssocID="{446829E4-A01A-410F-8D0F-EA0A8C9E0CCF}" presName="parTxOnlySpace" presStyleCnt="0"/>
      <dgm:spPr/>
    </dgm:pt>
    <dgm:pt modelId="{2623AC6E-9808-4FBA-95FF-1288EE894C78}" type="pres">
      <dgm:prSet presAssocID="{DCED8CEE-DE3E-4306-9ACC-2BDC656E3003}" presName="parTxOnly" presStyleLbl="node1" presStyleIdx="3" presStyleCnt="7" custScaleX="86709">
        <dgm:presLayoutVars>
          <dgm:chMax val="0"/>
          <dgm:chPref val="0"/>
          <dgm:bulletEnabled val="1"/>
        </dgm:presLayoutVars>
      </dgm:prSet>
      <dgm:spPr/>
    </dgm:pt>
    <dgm:pt modelId="{1F510706-389A-41FA-A7C2-B48AE593E628}" type="pres">
      <dgm:prSet presAssocID="{BCD989D3-DAD6-478E-8506-14E9B80F2EB6}" presName="parTxOnlySpace" presStyleCnt="0"/>
      <dgm:spPr/>
    </dgm:pt>
    <dgm:pt modelId="{189D7A23-333D-47D1-B027-35446AAFF427}" type="pres">
      <dgm:prSet presAssocID="{A3216423-9EFD-4A7D-A920-885BA74D9964}" presName="parTxOnly" presStyleLbl="node1" presStyleIdx="4" presStyleCnt="7" custScaleX="98163">
        <dgm:presLayoutVars>
          <dgm:chMax val="0"/>
          <dgm:chPref val="0"/>
          <dgm:bulletEnabled val="1"/>
        </dgm:presLayoutVars>
      </dgm:prSet>
      <dgm:spPr/>
    </dgm:pt>
    <dgm:pt modelId="{A6FB2864-A54C-42C2-ABB1-88F917AE65AC}" type="pres">
      <dgm:prSet presAssocID="{AD7C20DB-B6FE-47AE-AA82-9A8BA6F55192}" presName="parTxOnlySpace" presStyleCnt="0"/>
      <dgm:spPr/>
    </dgm:pt>
    <dgm:pt modelId="{8A9B8BA4-2560-41CC-A649-2D6A82E3AC3C}" type="pres">
      <dgm:prSet presAssocID="{067FB9E2-A524-47B1-A9AA-1155BB7A2E95}" presName="parTxOnly" presStyleLbl="node1" presStyleIdx="5" presStyleCnt="7" custScaleX="77143">
        <dgm:presLayoutVars>
          <dgm:chMax val="0"/>
          <dgm:chPref val="0"/>
          <dgm:bulletEnabled val="1"/>
        </dgm:presLayoutVars>
      </dgm:prSet>
      <dgm:spPr/>
    </dgm:pt>
    <dgm:pt modelId="{7DB4FEE8-BE91-44A4-8BF0-61B7A09D45F3}" type="pres">
      <dgm:prSet presAssocID="{78F079D1-5EC4-4FF3-8EB6-EBF70B384438}" presName="parTxOnlySpace" presStyleCnt="0"/>
      <dgm:spPr/>
    </dgm:pt>
    <dgm:pt modelId="{B111BD2E-5258-430E-A81C-91A0A9B48A98}" type="pres">
      <dgm:prSet presAssocID="{85734F45-FC58-4080-8057-009B7D673F24}" presName="parTxOnly" presStyleLbl="node1" presStyleIdx="6" presStyleCnt="7">
        <dgm:presLayoutVars>
          <dgm:chMax val="0"/>
          <dgm:chPref val="0"/>
          <dgm:bulletEnabled val="1"/>
        </dgm:presLayoutVars>
      </dgm:prSet>
      <dgm:spPr/>
    </dgm:pt>
  </dgm:ptLst>
  <dgm:cxnLst>
    <dgm:cxn modelId="{BF8ADF1C-8D8F-429A-8A59-C080748DECF3}" srcId="{58F39EBE-5D3A-4CB7-A179-13485256242E}" destId="{AA254DCF-561B-4532-9FF3-2913968872E4}" srcOrd="0" destOrd="0" parTransId="{AB5BE4E8-0B4C-4018-B44B-E497F526365B}" sibTransId="{C6AB4B94-FDF6-4754-9A3A-049FBF2F7F90}"/>
    <dgm:cxn modelId="{00A71A2C-218E-4AF8-8E65-05CCF88B3A1B}" srcId="{58F39EBE-5D3A-4CB7-A179-13485256242E}" destId="{067FB9E2-A524-47B1-A9AA-1155BB7A2E95}" srcOrd="5" destOrd="0" parTransId="{A7A64F44-2FF0-4BAD-99F7-E69563FABF67}" sibTransId="{78F079D1-5EC4-4FF3-8EB6-EBF70B384438}"/>
    <dgm:cxn modelId="{E1AF0534-80FA-4A81-84D3-FC85349029FA}" type="presOf" srcId="{58F39EBE-5D3A-4CB7-A179-13485256242E}" destId="{37E7AD24-AC47-4A20-8FFE-89D124113C60}" srcOrd="0" destOrd="0" presId="urn:microsoft.com/office/officeart/2005/8/layout/chevron1"/>
    <dgm:cxn modelId="{B9701F5F-1880-4D37-9CA8-2A0ED916609B}" srcId="{58F39EBE-5D3A-4CB7-A179-13485256242E}" destId="{A3216423-9EFD-4A7D-A920-885BA74D9964}" srcOrd="4" destOrd="0" parTransId="{2889F6A7-9B93-4CAF-929C-AAA63B68A0B2}" sibTransId="{AD7C20DB-B6FE-47AE-AA82-9A8BA6F55192}"/>
    <dgm:cxn modelId="{C22DED86-198E-4717-A797-B50B1DA6E59E}" type="presOf" srcId="{76BC3BAB-98A0-40FB-AA8F-0C48716D868B}" destId="{BBFF51CA-D453-4CEA-8801-0868BC16447B}" srcOrd="0" destOrd="0" presId="urn:microsoft.com/office/officeart/2005/8/layout/chevron1"/>
    <dgm:cxn modelId="{71E7569B-C664-4DA1-8616-FEF73CF0B374}" srcId="{58F39EBE-5D3A-4CB7-A179-13485256242E}" destId="{76BC3BAB-98A0-40FB-AA8F-0C48716D868B}" srcOrd="1" destOrd="0" parTransId="{C568B9BC-EF3A-450B-ABFD-B271F9503CBD}" sibTransId="{5CABC03B-7EC8-4D70-A718-4E4F16E90188}"/>
    <dgm:cxn modelId="{8CBDF3AC-BF68-4108-BD9C-6409CB560595}" type="presOf" srcId="{067FB9E2-A524-47B1-A9AA-1155BB7A2E95}" destId="{8A9B8BA4-2560-41CC-A649-2D6A82E3AC3C}" srcOrd="0" destOrd="0" presId="urn:microsoft.com/office/officeart/2005/8/layout/chevron1"/>
    <dgm:cxn modelId="{02E526AD-7D6F-4569-9687-0180F4EA6CA2}" srcId="{58F39EBE-5D3A-4CB7-A179-13485256242E}" destId="{85734F45-FC58-4080-8057-009B7D673F24}" srcOrd="6" destOrd="0" parTransId="{34160DFF-98B3-4739-8130-108D4BCE3AE6}" sibTransId="{00C32877-243B-4CD6-8402-67A8ACE9045C}"/>
    <dgm:cxn modelId="{980EC3B0-0766-4176-BB8F-24A9BD5143F2}" type="presOf" srcId="{85734F45-FC58-4080-8057-009B7D673F24}" destId="{B111BD2E-5258-430E-A81C-91A0A9B48A98}" srcOrd="0" destOrd="0" presId="urn:microsoft.com/office/officeart/2005/8/layout/chevron1"/>
    <dgm:cxn modelId="{2E9725C1-B5B7-4C68-BAF2-2818E03FC4D4}" type="presOf" srcId="{AA254DCF-561B-4532-9FF3-2913968872E4}" destId="{697FD679-3901-4ADA-AD8A-8135E9EBC0D4}" srcOrd="0" destOrd="0" presId="urn:microsoft.com/office/officeart/2005/8/layout/chevron1"/>
    <dgm:cxn modelId="{B96825C7-208B-4603-93F8-8D749BC1E634}" type="presOf" srcId="{DCED8CEE-DE3E-4306-9ACC-2BDC656E3003}" destId="{2623AC6E-9808-4FBA-95FF-1288EE894C78}" srcOrd="0" destOrd="0" presId="urn:microsoft.com/office/officeart/2005/8/layout/chevron1"/>
    <dgm:cxn modelId="{42B44ACA-5875-44B9-B444-267E6FC84AF4}" srcId="{58F39EBE-5D3A-4CB7-A179-13485256242E}" destId="{856E65BA-D0FD-4F17-8FF7-4DB3271113AD}" srcOrd="2" destOrd="0" parTransId="{C2349582-671E-444B-B7A7-E4265E09268E}" sibTransId="{446829E4-A01A-410F-8D0F-EA0A8C9E0CCF}"/>
    <dgm:cxn modelId="{290B4BDE-2867-41CB-A141-524F0953363F}" type="presOf" srcId="{A3216423-9EFD-4A7D-A920-885BA74D9964}" destId="{189D7A23-333D-47D1-B027-35446AAFF427}" srcOrd="0" destOrd="0" presId="urn:microsoft.com/office/officeart/2005/8/layout/chevron1"/>
    <dgm:cxn modelId="{FF2660E8-A14E-4015-A2C4-2614E6A9527A}" type="presOf" srcId="{856E65BA-D0FD-4F17-8FF7-4DB3271113AD}" destId="{34350AAD-9752-4BE9-9F88-466BF398C942}" srcOrd="0" destOrd="0" presId="urn:microsoft.com/office/officeart/2005/8/layout/chevron1"/>
    <dgm:cxn modelId="{220B22F6-F944-4BFD-BB06-79E6BD1F0E77}" srcId="{58F39EBE-5D3A-4CB7-A179-13485256242E}" destId="{DCED8CEE-DE3E-4306-9ACC-2BDC656E3003}" srcOrd="3" destOrd="0" parTransId="{919D49C8-8641-476C-BD2D-502978F9CC6D}" sibTransId="{BCD989D3-DAD6-478E-8506-14E9B80F2EB6}"/>
    <dgm:cxn modelId="{2C3F5C6D-8331-4798-94AB-1D38F064F4D4}" type="presParOf" srcId="{37E7AD24-AC47-4A20-8FFE-89D124113C60}" destId="{697FD679-3901-4ADA-AD8A-8135E9EBC0D4}" srcOrd="0" destOrd="0" presId="urn:microsoft.com/office/officeart/2005/8/layout/chevron1"/>
    <dgm:cxn modelId="{121E4253-CEE8-47BF-BBCB-EE9ABE8D72BF}" type="presParOf" srcId="{37E7AD24-AC47-4A20-8FFE-89D124113C60}" destId="{48133CE9-1537-44B7-A9AA-54AF69F3AE30}" srcOrd="1" destOrd="0" presId="urn:microsoft.com/office/officeart/2005/8/layout/chevron1"/>
    <dgm:cxn modelId="{66A670F6-9C8A-42A3-9F1F-9091AF5D242B}" type="presParOf" srcId="{37E7AD24-AC47-4A20-8FFE-89D124113C60}" destId="{BBFF51CA-D453-4CEA-8801-0868BC16447B}" srcOrd="2" destOrd="0" presId="urn:microsoft.com/office/officeart/2005/8/layout/chevron1"/>
    <dgm:cxn modelId="{410D38DD-8816-432D-822D-44971BFED4ED}" type="presParOf" srcId="{37E7AD24-AC47-4A20-8FFE-89D124113C60}" destId="{38C96CB6-37A1-4354-8639-6D1737138DAC}" srcOrd="3" destOrd="0" presId="urn:microsoft.com/office/officeart/2005/8/layout/chevron1"/>
    <dgm:cxn modelId="{281EE45E-1170-415B-8FA9-16417752A3CA}" type="presParOf" srcId="{37E7AD24-AC47-4A20-8FFE-89D124113C60}" destId="{34350AAD-9752-4BE9-9F88-466BF398C942}" srcOrd="4" destOrd="0" presId="urn:microsoft.com/office/officeart/2005/8/layout/chevron1"/>
    <dgm:cxn modelId="{A0D10158-4363-4AB1-8C90-583D8EDDCF9B}" type="presParOf" srcId="{37E7AD24-AC47-4A20-8FFE-89D124113C60}" destId="{BD2F0942-03A9-45FF-94D4-1E2E252577BB}" srcOrd="5" destOrd="0" presId="urn:microsoft.com/office/officeart/2005/8/layout/chevron1"/>
    <dgm:cxn modelId="{FC0C852C-3E0A-438F-826B-5E80183DBF4E}" type="presParOf" srcId="{37E7AD24-AC47-4A20-8FFE-89D124113C60}" destId="{2623AC6E-9808-4FBA-95FF-1288EE894C78}" srcOrd="6" destOrd="0" presId="urn:microsoft.com/office/officeart/2005/8/layout/chevron1"/>
    <dgm:cxn modelId="{DDA04A0B-CACE-4A5C-94F8-D76D3D2AA2B6}" type="presParOf" srcId="{37E7AD24-AC47-4A20-8FFE-89D124113C60}" destId="{1F510706-389A-41FA-A7C2-B48AE593E628}" srcOrd="7" destOrd="0" presId="urn:microsoft.com/office/officeart/2005/8/layout/chevron1"/>
    <dgm:cxn modelId="{DEE1522D-00D9-4259-8266-B76DA0C81221}" type="presParOf" srcId="{37E7AD24-AC47-4A20-8FFE-89D124113C60}" destId="{189D7A23-333D-47D1-B027-35446AAFF427}" srcOrd="8" destOrd="0" presId="urn:microsoft.com/office/officeart/2005/8/layout/chevron1"/>
    <dgm:cxn modelId="{E8333B04-6334-4017-94B4-2C85737D35CE}" type="presParOf" srcId="{37E7AD24-AC47-4A20-8FFE-89D124113C60}" destId="{A6FB2864-A54C-42C2-ABB1-88F917AE65AC}" srcOrd="9" destOrd="0" presId="urn:microsoft.com/office/officeart/2005/8/layout/chevron1"/>
    <dgm:cxn modelId="{F0B17604-D14F-4223-AEBC-E879AF20C4A6}" type="presParOf" srcId="{37E7AD24-AC47-4A20-8FFE-89D124113C60}" destId="{8A9B8BA4-2560-41CC-A649-2D6A82E3AC3C}" srcOrd="10" destOrd="0" presId="urn:microsoft.com/office/officeart/2005/8/layout/chevron1"/>
    <dgm:cxn modelId="{0ECFFC46-3CA7-4272-A577-B5EA78330220}" type="presParOf" srcId="{37E7AD24-AC47-4A20-8FFE-89D124113C60}" destId="{7DB4FEE8-BE91-44A4-8BF0-61B7A09D45F3}" srcOrd="11" destOrd="0" presId="urn:microsoft.com/office/officeart/2005/8/layout/chevron1"/>
    <dgm:cxn modelId="{79E64B1F-B9F7-4DE1-91C8-6D66E64AED85}" type="presParOf" srcId="{37E7AD24-AC47-4A20-8FFE-89D124113C60}" destId="{B111BD2E-5258-430E-A81C-91A0A9B48A98}"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FD679-3901-4ADA-AD8A-8135E9EBC0D4}">
      <dsp:nvSpPr>
        <dsp:cNvPr id="0" name=""/>
        <dsp:cNvSpPr/>
      </dsp:nvSpPr>
      <dsp:spPr>
        <a:xfrm>
          <a:off x="7955" y="1576272"/>
          <a:ext cx="2047729" cy="819091"/>
        </a:xfrm>
        <a:prstGeom prst="chevron">
          <a:avLst/>
        </a:prstGeom>
        <a:solidFill>
          <a:schemeClr val="accent5">
            <a:lumMod val="20000"/>
            <a:lumOff val="8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solidFill>
            </a:rPr>
            <a:t>Background study.</a:t>
          </a:r>
        </a:p>
      </dsp:txBody>
      <dsp:txXfrm>
        <a:off x="417501" y="1576272"/>
        <a:ext cx="1228638" cy="819091"/>
      </dsp:txXfrm>
    </dsp:sp>
    <dsp:sp modelId="{BBFF51CA-D453-4CEA-8801-0868BC16447B}">
      <dsp:nvSpPr>
        <dsp:cNvPr id="0" name=""/>
        <dsp:cNvSpPr/>
      </dsp:nvSpPr>
      <dsp:spPr>
        <a:xfrm>
          <a:off x="1850912" y="1576272"/>
          <a:ext cx="2047729" cy="819091"/>
        </a:xfrm>
        <a:prstGeom prst="chevron">
          <a:avLst/>
        </a:prstGeom>
        <a:solidFill>
          <a:schemeClr val="accent5">
            <a:lumMod val="20000"/>
            <a:lumOff val="8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Data collection</a:t>
          </a:r>
          <a:r>
            <a:rPr lang="en-US" sz="1200" kern="1200" dirty="0"/>
            <a:t>.</a:t>
          </a:r>
        </a:p>
      </dsp:txBody>
      <dsp:txXfrm>
        <a:off x="2260458" y="1576272"/>
        <a:ext cx="1228638" cy="819091"/>
      </dsp:txXfrm>
    </dsp:sp>
    <dsp:sp modelId="{34350AAD-9752-4BE9-9F88-466BF398C942}">
      <dsp:nvSpPr>
        <dsp:cNvPr id="0" name=""/>
        <dsp:cNvSpPr/>
      </dsp:nvSpPr>
      <dsp:spPr>
        <a:xfrm>
          <a:off x="3693868" y="1576272"/>
          <a:ext cx="2047729" cy="819091"/>
        </a:xfrm>
        <a:prstGeom prst="chevron">
          <a:avLst/>
        </a:prstGeom>
        <a:solidFill>
          <a:schemeClr val="accent5">
            <a:lumMod val="20000"/>
            <a:lumOff val="8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Data Preparing</a:t>
          </a:r>
        </a:p>
      </dsp:txBody>
      <dsp:txXfrm>
        <a:off x="4103414" y="1576272"/>
        <a:ext cx="1228638" cy="819091"/>
      </dsp:txXfrm>
    </dsp:sp>
    <dsp:sp modelId="{2623AC6E-9808-4FBA-95FF-1288EE894C78}">
      <dsp:nvSpPr>
        <dsp:cNvPr id="0" name=""/>
        <dsp:cNvSpPr/>
      </dsp:nvSpPr>
      <dsp:spPr>
        <a:xfrm>
          <a:off x="5536825" y="1576272"/>
          <a:ext cx="2566071" cy="819091"/>
        </a:xfrm>
        <a:prstGeom prst="chevron">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Model implementation</a:t>
          </a:r>
        </a:p>
      </dsp:txBody>
      <dsp:txXfrm>
        <a:off x="5946371" y="1576272"/>
        <a:ext cx="1746980" cy="819091"/>
      </dsp:txXfrm>
    </dsp:sp>
    <dsp:sp modelId="{189D7A23-333D-47D1-B027-35446AAFF427}">
      <dsp:nvSpPr>
        <dsp:cNvPr id="0" name=""/>
        <dsp:cNvSpPr/>
      </dsp:nvSpPr>
      <dsp:spPr>
        <a:xfrm>
          <a:off x="7898123" y="1576272"/>
          <a:ext cx="2047729" cy="819091"/>
        </a:xfrm>
        <a:prstGeom prst="chevron">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Testing</a:t>
          </a:r>
        </a:p>
      </dsp:txBody>
      <dsp:txXfrm>
        <a:off x="8307669" y="1576272"/>
        <a:ext cx="1228638" cy="819091"/>
      </dsp:txXfrm>
    </dsp:sp>
    <dsp:sp modelId="{8A9B8BA4-2560-41CC-A649-2D6A82E3AC3C}">
      <dsp:nvSpPr>
        <dsp:cNvPr id="0" name=""/>
        <dsp:cNvSpPr/>
      </dsp:nvSpPr>
      <dsp:spPr>
        <a:xfrm>
          <a:off x="9741079" y="1576272"/>
          <a:ext cx="2047729" cy="819091"/>
        </a:xfrm>
        <a:prstGeom prst="chevron">
          <a:avLst/>
        </a:prstGeom>
        <a:solidFill>
          <a:schemeClr val="tx2">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IoT model implementation</a:t>
          </a:r>
        </a:p>
      </dsp:txBody>
      <dsp:txXfrm>
        <a:off x="10150625" y="1576272"/>
        <a:ext cx="1228638" cy="8190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FD679-3901-4ADA-AD8A-8135E9EBC0D4}">
      <dsp:nvSpPr>
        <dsp:cNvPr id="0" name=""/>
        <dsp:cNvSpPr/>
      </dsp:nvSpPr>
      <dsp:spPr>
        <a:xfrm>
          <a:off x="6228" y="1631569"/>
          <a:ext cx="1771242" cy="708497"/>
        </a:xfrm>
        <a:prstGeom prst="chevron">
          <a:avLst/>
        </a:prstGeom>
        <a:solidFill>
          <a:schemeClr val="accent5">
            <a:lumMod val="20000"/>
            <a:lumOff val="8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solidFill>
            </a:rPr>
            <a:t>Background study.</a:t>
          </a:r>
        </a:p>
      </dsp:txBody>
      <dsp:txXfrm>
        <a:off x="360477" y="1631569"/>
        <a:ext cx="1062745" cy="708497"/>
      </dsp:txXfrm>
    </dsp:sp>
    <dsp:sp modelId="{BBFF51CA-D453-4CEA-8801-0868BC16447B}">
      <dsp:nvSpPr>
        <dsp:cNvPr id="0" name=""/>
        <dsp:cNvSpPr/>
      </dsp:nvSpPr>
      <dsp:spPr>
        <a:xfrm>
          <a:off x="1600346" y="1631569"/>
          <a:ext cx="1771242" cy="708497"/>
        </a:xfrm>
        <a:prstGeom prst="chevron">
          <a:avLst/>
        </a:prstGeom>
        <a:solidFill>
          <a:schemeClr val="accent5">
            <a:lumMod val="20000"/>
            <a:lumOff val="8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Site visit for data collection</a:t>
          </a:r>
          <a:r>
            <a:rPr lang="en-US" sz="1200" kern="1200" dirty="0"/>
            <a:t>.</a:t>
          </a:r>
        </a:p>
      </dsp:txBody>
      <dsp:txXfrm>
        <a:off x="1954595" y="1631569"/>
        <a:ext cx="1062745" cy="708497"/>
      </dsp:txXfrm>
    </dsp:sp>
    <dsp:sp modelId="{34350AAD-9752-4BE9-9F88-466BF398C942}">
      <dsp:nvSpPr>
        <dsp:cNvPr id="0" name=""/>
        <dsp:cNvSpPr/>
      </dsp:nvSpPr>
      <dsp:spPr>
        <a:xfrm>
          <a:off x="3194465" y="1631569"/>
          <a:ext cx="1771242" cy="708497"/>
        </a:xfrm>
        <a:prstGeom prst="chevron">
          <a:avLst/>
        </a:prstGeom>
        <a:solidFill>
          <a:schemeClr val="accent5">
            <a:lumMod val="20000"/>
            <a:lumOff val="8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Data Pre-Processing</a:t>
          </a:r>
        </a:p>
      </dsp:txBody>
      <dsp:txXfrm>
        <a:off x="3548714" y="1631569"/>
        <a:ext cx="1062745" cy="708497"/>
      </dsp:txXfrm>
    </dsp:sp>
    <dsp:sp modelId="{6572BA71-D4AC-4D8B-A24D-C57DCF952445}">
      <dsp:nvSpPr>
        <dsp:cNvPr id="0" name=""/>
        <dsp:cNvSpPr/>
      </dsp:nvSpPr>
      <dsp:spPr>
        <a:xfrm>
          <a:off x="4788583" y="1631569"/>
          <a:ext cx="1771242" cy="708497"/>
        </a:xfrm>
        <a:prstGeom prst="chevron">
          <a:avLst/>
        </a:prstGeom>
        <a:solidFill>
          <a:schemeClr val="accent5">
            <a:lumMod val="20000"/>
            <a:lumOff val="8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Correlation analyze between parameters</a:t>
          </a:r>
          <a:r>
            <a:rPr lang="en-US" sz="1200" kern="1200" dirty="0"/>
            <a:t>.</a:t>
          </a:r>
        </a:p>
      </dsp:txBody>
      <dsp:txXfrm>
        <a:off x="5142832" y="1631569"/>
        <a:ext cx="1062745" cy="708497"/>
      </dsp:txXfrm>
    </dsp:sp>
    <dsp:sp modelId="{2623AC6E-9808-4FBA-95FF-1288EE894C78}">
      <dsp:nvSpPr>
        <dsp:cNvPr id="0" name=""/>
        <dsp:cNvSpPr/>
      </dsp:nvSpPr>
      <dsp:spPr>
        <a:xfrm>
          <a:off x="6382702" y="1631569"/>
          <a:ext cx="2219597" cy="708497"/>
        </a:xfrm>
        <a:prstGeom prst="chevron">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Machine learning model implementation</a:t>
          </a:r>
        </a:p>
      </dsp:txBody>
      <dsp:txXfrm>
        <a:off x="6736951" y="1631569"/>
        <a:ext cx="1511100" cy="708497"/>
      </dsp:txXfrm>
    </dsp:sp>
    <dsp:sp modelId="{189D7A23-333D-47D1-B027-35446AAFF427}">
      <dsp:nvSpPr>
        <dsp:cNvPr id="0" name=""/>
        <dsp:cNvSpPr/>
      </dsp:nvSpPr>
      <dsp:spPr>
        <a:xfrm>
          <a:off x="8425175" y="1631569"/>
          <a:ext cx="1771242" cy="708497"/>
        </a:xfrm>
        <a:prstGeom prst="chevron">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Documentation</a:t>
          </a:r>
        </a:p>
      </dsp:txBody>
      <dsp:txXfrm>
        <a:off x="8779424" y="1631569"/>
        <a:ext cx="1062745" cy="708497"/>
      </dsp:txXfrm>
    </dsp:sp>
    <dsp:sp modelId="{8A9B8BA4-2560-41CC-A649-2D6A82E3AC3C}">
      <dsp:nvSpPr>
        <dsp:cNvPr id="0" name=""/>
        <dsp:cNvSpPr/>
      </dsp:nvSpPr>
      <dsp:spPr>
        <a:xfrm>
          <a:off x="10019293" y="1631569"/>
          <a:ext cx="1771242" cy="708497"/>
        </a:xfrm>
        <a:prstGeom prst="chevron">
          <a:avLst/>
        </a:prstGeom>
        <a:solidFill>
          <a:schemeClr val="tx2">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Interface design</a:t>
          </a:r>
        </a:p>
      </dsp:txBody>
      <dsp:txXfrm>
        <a:off x="10373542" y="1631569"/>
        <a:ext cx="1062745" cy="7084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EC230-3503-4B79-AEBF-9B4021615F50}">
      <dsp:nvSpPr>
        <dsp:cNvPr id="0" name=""/>
        <dsp:cNvSpPr/>
      </dsp:nvSpPr>
      <dsp:spPr>
        <a:xfrm>
          <a:off x="3649135" y="3349109"/>
          <a:ext cx="325409" cy="2790288"/>
        </a:xfrm>
        <a:custGeom>
          <a:avLst/>
          <a:gdLst/>
          <a:ahLst/>
          <a:cxnLst/>
          <a:rect l="0" t="0" r="0" b="0"/>
          <a:pathLst>
            <a:path>
              <a:moveTo>
                <a:pt x="0" y="0"/>
              </a:moveTo>
              <a:lnTo>
                <a:pt x="162704" y="0"/>
              </a:lnTo>
              <a:lnTo>
                <a:pt x="162704" y="2790288"/>
              </a:lnTo>
              <a:lnTo>
                <a:pt x="325409" y="279028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741610" y="4674023"/>
        <a:ext cx="140459" cy="140459"/>
      </dsp:txXfrm>
    </dsp:sp>
    <dsp:sp modelId="{C70E7FA5-4DAD-4634-825C-1DF95D79A5B2}">
      <dsp:nvSpPr>
        <dsp:cNvPr id="0" name=""/>
        <dsp:cNvSpPr/>
      </dsp:nvSpPr>
      <dsp:spPr>
        <a:xfrm>
          <a:off x="3649135" y="3349109"/>
          <a:ext cx="325409" cy="2170224"/>
        </a:xfrm>
        <a:custGeom>
          <a:avLst/>
          <a:gdLst/>
          <a:ahLst/>
          <a:cxnLst/>
          <a:rect l="0" t="0" r="0" b="0"/>
          <a:pathLst>
            <a:path>
              <a:moveTo>
                <a:pt x="0" y="0"/>
              </a:moveTo>
              <a:lnTo>
                <a:pt x="162704" y="0"/>
              </a:lnTo>
              <a:lnTo>
                <a:pt x="162704" y="2170224"/>
              </a:lnTo>
              <a:lnTo>
                <a:pt x="325409" y="217022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756978" y="4379359"/>
        <a:ext cx="109724" cy="109724"/>
      </dsp:txXfrm>
    </dsp:sp>
    <dsp:sp modelId="{9D10EEDA-0F22-4899-B28F-834706D7F2D8}">
      <dsp:nvSpPr>
        <dsp:cNvPr id="0" name=""/>
        <dsp:cNvSpPr/>
      </dsp:nvSpPr>
      <dsp:spPr>
        <a:xfrm>
          <a:off x="5601593" y="4899269"/>
          <a:ext cx="325409" cy="1240128"/>
        </a:xfrm>
        <a:custGeom>
          <a:avLst/>
          <a:gdLst/>
          <a:ahLst/>
          <a:cxnLst/>
          <a:rect l="0" t="0" r="0" b="0"/>
          <a:pathLst>
            <a:path>
              <a:moveTo>
                <a:pt x="0" y="0"/>
              </a:moveTo>
              <a:lnTo>
                <a:pt x="162704" y="0"/>
              </a:lnTo>
              <a:lnTo>
                <a:pt x="162704" y="1240128"/>
              </a:lnTo>
              <a:lnTo>
                <a:pt x="325409" y="124012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32245" y="5487281"/>
        <a:ext cx="64105" cy="64105"/>
      </dsp:txXfrm>
    </dsp:sp>
    <dsp:sp modelId="{A1C4290B-5C92-4292-A3D6-4F0C2173FBFD}">
      <dsp:nvSpPr>
        <dsp:cNvPr id="0" name=""/>
        <dsp:cNvSpPr/>
      </dsp:nvSpPr>
      <dsp:spPr>
        <a:xfrm>
          <a:off x="5601593" y="4899269"/>
          <a:ext cx="325409" cy="620064"/>
        </a:xfrm>
        <a:custGeom>
          <a:avLst/>
          <a:gdLst/>
          <a:ahLst/>
          <a:cxnLst/>
          <a:rect l="0" t="0" r="0" b="0"/>
          <a:pathLst>
            <a:path>
              <a:moveTo>
                <a:pt x="0" y="0"/>
              </a:moveTo>
              <a:lnTo>
                <a:pt x="162704" y="0"/>
              </a:lnTo>
              <a:lnTo>
                <a:pt x="162704" y="620064"/>
              </a:lnTo>
              <a:lnTo>
                <a:pt x="325409" y="62006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46791" y="5191795"/>
        <a:ext cx="35013" cy="35013"/>
      </dsp:txXfrm>
    </dsp:sp>
    <dsp:sp modelId="{51858C85-FB8A-4FE3-A46F-97131448A91E}">
      <dsp:nvSpPr>
        <dsp:cNvPr id="0" name=""/>
        <dsp:cNvSpPr/>
      </dsp:nvSpPr>
      <dsp:spPr>
        <a:xfrm>
          <a:off x="5601593" y="4853549"/>
          <a:ext cx="325409" cy="91440"/>
        </a:xfrm>
        <a:custGeom>
          <a:avLst/>
          <a:gdLst/>
          <a:ahLst/>
          <a:cxnLst/>
          <a:rect l="0" t="0" r="0" b="0"/>
          <a:pathLst>
            <a:path>
              <a:moveTo>
                <a:pt x="0" y="45720"/>
              </a:moveTo>
              <a:lnTo>
                <a:pt x="325409" y="4572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56163" y="4891134"/>
        <a:ext cx="16270" cy="16270"/>
      </dsp:txXfrm>
    </dsp:sp>
    <dsp:sp modelId="{ACE44FAE-6122-4AC1-998D-BE8EB5F8882D}">
      <dsp:nvSpPr>
        <dsp:cNvPr id="0" name=""/>
        <dsp:cNvSpPr/>
      </dsp:nvSpPr>
      <dsp:spPr>
        <a:xfrm>
          <a:off x="5601593" y="4279205"/>
          <a:ext cx="325409" cy="620064"/>
        </a:xfrm>
        <a:custGeom>
          <a:avLst/>
          <a:gdLst/>
          <a:ahLst/>
          <a:cxnLst/>
          <a:rect l="0" t="0" r="0" b="0"/>
          <a:pathLst>
            <a:path>
              <a:moveTo>
                <a:pt x="0" y="620064"/>
              </a:moveTo>
              <a:lnTo>
                <a:pt x="162704" y="620064"/>
              </a:lnTo>
              <a:lnTo>
                <a:pt x="162704" y="0"/>
              </a:lnTo>
              <a:lnTo>
                <a:pt x="325409"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46791" y="4571730"/>
        <a:ext cx="35013" cy="35013"/>
      </dsp:txXfrm>
    </dsp:sp>
    <dsp:sp modelId="{B766C54A-CC9C-4937-A45D-C9D7AEFA67CC}">
      <dsp:nvSpPr>
        <dsp:cNvPr id="0" name=""/>
        <dsp:cNvSpPr/>
      </dsp:nvSpPr>
      <dsp:spPr>
        <a:xfrm>
          <a:off x="5601593" y="3659141"/>
          <a:ext cx="325409" cy="1240128"/>
        </a:xfrm>
        <a:custGeom>
          <a:avLst/>
          <a:gdLst/>
          <a:ahLst/>
          <a:cxnLst/>
          <a:rect l="0" t="0" r="0" b="0"/>
          <a:pathLst>
            <a:path>
              <a:moveTo>
                <a:pt x="0" y="1240128"/>
              </a:moveTo>
              <a:lnTo>
                <a:pt x="162704" y="1240128"/>
              </a:lnTo>
              <a:lnTo>
                <a:pt x="162704" y="0"/>
              </a:lnTo>
              <a:lnTo>
                <a:pt x="325409"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32245" y="4247152"/>
        <a:ext cx="64105" cy="64105"/>
      </dsp:txXfrm>
    </dsp:sp>
    <dsp:sp modelId="{FAC8BA05-0796-403D-A51D-B48BFA13EFDD}">
      <dsp:nvSpPr>
        <dsp:cNvPr id="0" name=""/>
        <dsp:cNvSpPr/>
      </dsp:nvSpPr>
      <dsp:spPr>
        <a:xfrm>
          <a:off x="3649135" y="3349109"/>
          <a:ext cx="325409" cy="1550160"/>
        </a:xfrm>
        <a:custGeom>
          <a:avLst/>
          <a:gdLst/>
          <a:ahLst/>
          <a:cxnLst/>
          <a:rect l="0" t="0" r="0" b="0"/>
          <a:pathLst>
            <a:path>
              <a:moveTo>
                <a:pt x="0" y="0"/>
              </a:moveTo>
              <a:lnTo>
                <a:pt x="162704" y="0"/>
              </a:lnTo>
              <a:lnTo>
                <a:pt x="162704" y="1550160"/>
              </a:lnTo>
              <a:lnTo>
                <a:pt x="325409" y="155016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772241" y="4084590"/>
        <a:ext cx="79197" cy="79197"/>
      </dsp:txXfrm>
    </dsp:sp>
    <dsp:sp modelId="{98A3C639-4603-4C90-92BA-D0DE93804362}">
      <dsp:nvSpPr>
        <dsp:cNvPr id="0" name=""/>
        <dsp:cNvSpPr/>
      </dsp:nvSpPr>
      <dsp:spPr>
        <a:xfrm>
          <a:off x="5601593" y="2993356"/>
          <a:ext cx="325409" cy="91440"/>
        </a:xfrm>
        <a:custGeom>
          <a:avLst/>
          <a:gdLst/>
          <a:ahLst/>
          <a:cxnLst/>
          <a:rect l="0" t="0" r="0" b="0"/>
          <a:pathLst>
            <a:path>
              <a:moveTo>
                <a:pt x="0" y="45720"/>
              </a:moveTo>
              <a:lnTo>
                <a:pt x="325409" y="4572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56163" y="3030941"/>
        <a:ext cx="16270" cy="16270"/>
      </dsp:txXfrm>
    </dsp:sp>
    <dsp:sp modelId="{62F2B9C2-3C3B-4D76-A752-CFCC10DA2F7F}">
      <dsp:nvSpPr>
        <dsp:cNvPr id="0" name=""/>
        <dsp:cNvSpPr/>
      </dsp:nvSpPr>
      <dsp:spPr>
        <a:xfrm>
          <a:off x="3649135" y="3039076"/>
          <a:ext cx="325409" cy="310032"/>
        </a:xfrm>
        <a:custGeom>
          <a:avLst/>
          <a:gdLst/>
          <a:ahLst/>
          <a:cxnLst/>
          <a:rect l="0" t="0" r="0" b="0"/>
          <a:pathLst>
            <a:path>
              <a:moveTo>
                <a:pt x="0" y="310032"/>
              </a:moveTo>
              <a:lnTo>
                <a:pt x="162704" y="310032"/>
              </a:lnTo>
              <a:lnTo>
                <a:pt x="162704" y="0"/>
              </a:lnTo>
              <a:lnTo>
                <a:pt x="325409"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0603" y="3182856"/>
        <a:ext cx="22472" cy="22472"/>
      </dsp:txXfrm>
    </dsp:sp>
    <dsp:sp modelId="{CAEA51A4-CB3A-4B40-B494-5EEA3B5A6607}">
      <dsp:nvSpPr>
        <dsp:cNvPr id="0" name=""/>
        <dsp:cNvSpPr/>
      </dsp:nvSpPr>
      <dsp:spPr>
        <a:xfrm>
          <a:off x="5601593" y="2373292"/>
          <a:ext cx="325409" cy="91440"/>
        </a:xfrm>
        <a:custGeom>
          <a:avLst/>
          <a:gdLst/>
          <a:ahLst/>
          <a:cxnLst/>
          <a:rect l="0" t="0" r="0" b="0"/>
          <a:pathLst>
            <a:path>
              <a:moveTo>
                <a:pt x="0" y="45720"/>
              </a:moveTo>
              <a:lnTo>
                <a:pt x="325409" y="4572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56163" y="2410877"/>
        <a:ext cx="16270" cy="16270"/>
      </dsp:txXfrm>
    </dsp:sp>
    <dsp:sp modelId="{C0719031-7C1A-479C-8C9D-AB6832E4B332}">
      <dsp:nvSpPr>
        <dsp:cNvPr id="0" name=""/>
        <dsp:cNvSpPr/>
      </dsp:nvSpPr>
      <dsp:spPr>
        <a:xfrm>
          <a:off x="3649135" y="2419012"/>
          <a:ext cx="325409" cy="930096"/>
        </a:xfrm>
        <a:custGeom>
          <a:avLst/>
          <a:gdLst/>
          <a:ahLst/>
          <a:cxnLst/>
          <a:rect l="0" t="0" r="0" b="0"/>
          <a:pathLst>
            <a:path>
              <a:moveTo>
                <a:pt x="0" y="930096"/>
              </a:moveTo>
              <a:lnTo>
                <a:pt x="162704" y="930096"/>
              </a:lnTo>
              <a:lnTo>
                <a:pt x="162704" y="0"/>
              </a:lnTo>
              <a:lnTo>
                <a:pt x="325409"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87205" y="2859426"/>
        <a:ext cx="49268" cy="49268"/>
      </dsp:txXfrm>
    </dsp:sp>
    <dsp:sp modelId="{78680C93-4E51-4FA2-B01C-1F68C7EA306B}">
      <dsp:nvSpPr>
        <dsp:cNvPr id="0" name=""/>
        <dsp:cNvSpPr/>
      </dsp:nvSpPr>
      <dsp:spPr>
        <a:xfrm>
          <a:off x="5601593" y="1753228"/>
          <a:ext cx="325409" cy="91440"/>
        </a:xfrm>
        <a:custGeom>
          <a:avLst/>
          <a:gdLst/>
          <a:ahLst/>
          <a:cxnLst/>
          <a:rect l="0" t="0" r="0" b="0"/>
          <a:pathLst>
            <a:path>
              <a:moveTo>
                <a:pt x="0" y="45720"/>
              </a:moveTo>
              <a:lnTo>
                <a:pt x="325409" y="4572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56163" y="1790813"/>
        <a:ext cx="16270" cy="16270"/>
      </dsp:txXfrm>
    </dsp:sp>
    <dsp:sp modelId="{9C129A56-36A1-4B94-90A8-08243ECE0AC7}">
      <dsp:nvSpPr>
        <dsp:cNvPr id="0" name=""/>
        <dsp:cNvSpPr/>
      </dsp:nvSpPr>
      <dsp:spPr>
        <a:xfrm>
          <a:off x="3649135" y="1798948"/>
          <a:ext cx="325409" cy="1550160"/>
        </a:xfrm>
        <a:custGeom>
          <a:avLst/>
          <a:gdLst/>
          <a:ahLst/>
          <a:cxnLst/>
          <a:rect l="0" t="0" r="0" b="0"/>
          <a:pathLst>
            <a:path>
              <a:moveTo>
                <a:pt x="0" y="1550160"/>
              </a:moveTo>
              <a:lnTo>
                <a:pt x="162704" y="1550160"/>
              </a:lnTo>
              <a:lnTo>
                <a:pt x="162704" y="0"/>
              </a:lnTo>
              <a:lnTo>
                <a:pt x="325409"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772241" y="2534430"/>
        <a:ext cx="79197" cy="79197"/>
      </dsp:txXfrm>
    </dsp:sp>
    <dsp:sp modelId="{748ADA3B-C874-4455-B8CA-6FEC898BC57A}">
      <dsp:nvSpPr>
        <dsp:cNvPr id="0" name=""/>
        <dsp:cNvSpPr/>
      </dsp:nvSpPr>
      <dsp:spPr>
        <a:xfrm>
          <a:off x="3649135" y="1178884"/>
          <a:ext cx="325409" cy="2170224"/>
        </a:xfrm>
        <a:custGeom>
          <a:avLst/>
          <a:gdLst/>
          <a:ahLst/>
          <a:cxnLst/>
          <a:rect l="0" t="0" r="0" b="0"/>
          <a:pathLst>
            <a:path>
              <a:moveTo>
                <a:pt x="0" y="2170224"/>
              </a:moveTo>
              <a:lnTo>
                <a:pt x="162704" y="2170224"/>
              </a:lnTo>
              <a:lnTo>
                <a:pt x="162704" y="0"/>
              </a:lnTo>
              <a:lnTo>
                <a:pt x="325409"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756978" y="2209134"/>
        <a:ext cx="109724" cy="109724"/>
      </dsp:txXfrm>
    </dsp:sp>
    <dsp:sp modelId="{5B562E48-74A9-46E9-9B6A-F00154BB00C6}">
      <dsp:nvSpPr>
        <dsp:cNvPr id="0" name=""/>
        <dsp:cNvSpPr/>
      </dsp:nvSpPr>
      <dsp:spPr>
        <a:xfrm>
          <a:off x="5601593" y="558820"/>
          <a:ext cx="325409" cy="310032"/>
        </a:xfrm>
        <a:custGeom>
          <a:avLst/>
          <a:gdLst/>
          <a:ahLst/>
          <a:cxnLst/>
          <a:rect l="0" t="0" r="0" b="0"/>
          <a:pathLst>
            <a:path>
              <a:moveTo>
                <a:pt x="0" y="0"/>
              </a:moveTo>
              <a:lnTo>
                <a:pt x="162704" y="0"/>
              </a:lnTo>
              <a:lnTo>
                <a:pt x="162704" y="310032"/>
              </a:lnTo>
              <a:lnTo>
                <a:pt x="325409" y="31003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53062" y="702599"/>
        <a:ext cx="22472" cy="22472"/>
      </dsp:txXfrm>
    </dsp:sp>
    <dsp:sp modelId="{42B8EA46-4FB9-4F2F-940B-08E09E2FB098}">
      <dsp:nvSpPr>
        <dsp:cNvPr id="0" name=""/>
        <dsp:cNvSpPr/>
      </dsp:nvSpPr>
      <dsp:spPr>
        <a:xfrm>
          <a:off x="5601593" y="248787"/>
          <a:ext cx="325409" cy="310032"/>
        </a:xfrm>
        <a:custGeom>
          <a:avLst/>
          <a:gdLst/>
          <a:ahLst/>
          <a:cxnLst/>
          <a:rect l="0" t="0" r="0" b="0"/>
          <a:pathLst>
            <a:path>
              <a:moveTo>
                <a:pt x="0" y="310032"/>
              </a:moveTo>
              <a:lnTo>
                <a:pt x="162704" y="310032"/>
              </a:lnTo>
              <a:lnTo>
                <a:pt x="162704" y="0"/>
              </a:lnTo>
              <a:lnTo>
                <a:pt x="325409"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53062" y="392567"/>
        <a:ext cx="22472" cy="22472"/>
      </dsp:txXfrm>
    </dsp:sp>
    <dsp:sp modelId="{84394EC5-3CB1-438B-AD23-9B6B11A15C26}">
      <dsp:nvSpPr>
        <dsp:cNvPr id="0" name=""/>
        <dsp:cNvSpPr/>
      </dsp:nvSpPr>
      <dsp:spPr>
        <a:xfrm>
          <a:off x="3649135" y="558820"/>
          <a:ext cx="325409" cy="2790288"/>
        </a:xfrm>
        <a:custGeom>
          <a:avLst/>
          <a:gdLst/>
          <a:ahLst/>
          <a:cxnLst/>
          <a:rect l="0" t="0" r="0" b="0"/>
          <a:pathLst>
            <a:path>
              <a:moveTo>
                <a:pt x="0" y="2790288"/>
              </a:moveTo>
              <a:lnTo>
                <a:pt x="162704" y="2790288"/>
              </a:lnTo>
              <a:lnTo>
                <a:pt x="162704" y="0"/>
              </a:lnTo>
              <a:lnTo>
                <a:pt x="325409"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741610" y="1883734"/>
        <a:ext cx="140459" cy="140459"/>
      </dsp:txXfrm>
    </dsp:sp>
    <dsp:sp modelId="{4BF3FF06-9B14-48BA-8D4F-176CBA92C62C}">
      <dsp:nvSpPr>
        <dsp:cNvPr id="0" name=""/>
        <dsp:cNvSpPr/>
      </dsp:nvSpPr>
      <dsp:spPr>
        <a:xfrm rot="16200000">
          <a:off x="2095711" y="3101083"/>
          <a:ext cx="2610796" cy="4960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Machine Learning Models</a:t>
          </a:r>
        </a:p>
      </dsp:txBody>
      <dsp:txXfrm>
        <a:off x="2095711" y="3101083"/>
        <a:ext cx="2610796" cy="496051"/>
      </dsp:txXfrm>
    </dsp:sp>
    <dsp:sp modelId="{B74730C7-3949-4EA0-8CF2-5A02C7D90FBD}">
      <dsp:nvSpPr>
        <dsp:cNvPr id="0" name=""/>
        <dsp:cNvSpPr/>
      </dsp:nvSpPr>
      <dsp:spPr>
        <a:xfrm>
          <a:off x="3974545" y="310794"/>
          <a:ext cx="1627048" cy="49605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Bayesian</a:t>
          </a:r>
        </a:p>
      </dsp:txBody>
      <dsp:txXfrm>
        <a:off x="3974545" y="310794"/>
        <a:ext cx="1627048" cy="496051"/>
      </dsp:txXfrm>
    </dsp:sp>
    <dsp:sp modelId="{4D206650-89ED-461D-A2B1-7B07D28C134D}">
      <dsp:nvSpPr>
        <dsp:cNvPr id="0" name=""/>
        <dsp:cNvSpPr/>
      </dsp:nvSpPr>
      <dsp:spPr>
        <a:xfrm>
          <a:off x="5927003" y="762"/>
          <a:ext cx="1627048" cy="49605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Gaussian Naïve Bayes</a:t>
          </a:r>
        </a:p>
      </dsp:txBody>
      <dsp:txXfrm>
        <a:off x="5927003" y="762"/>
        <a:ext cx="1627048" cy="496051"/>
      </dsp:txXfrm>
    </dsp:sp>
    <dsp:sp modelId="{7C148FF5-AF95-4A73-A85C-CB955A0DE6D4}">
      <dsp:nvSpPr>
        <dsp:cNvPr id="0" name=""/>
        <dsp:cNvSpPr/>
      </dsp:nvSpPr>
      <dsp:spPr>
        <a:xfrm>
          <a:off x="5927003" y="620826"/>
          <a:ext cx="1627048" cy="49605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Multinomial Naïve Bayes</a:t>
          </a:r>
        </a:p>
      </dsp:txBody>
      <dsp:txXfrm>
        <a:off x="5927003" y="620826"/>
        <a:ext cx="1627048" cy="496051"/>
      </dsp:txXfrm>
    </dsp:sp>
    <dsp:sp modelId="{3B4A901A-9606-4BF0-B7F8-167BCFCC4CE3}">
      <dsp:nvSpPr>
        <dsp:cNvPr id="0" name=""/>
        <dsp:cNvSpPr/>
      </dsp:nvSpPr>
      <dsp:spPr>
        <a:xfrm>
          <a:off x="3974545" y="930858"/>
          <a:ext cx="1627048" cy="49605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Decision Tree</a:t>
          </a:r>
        </a:p>
      </dsp:txBody>
      <dsp:txXfrm>
        <a:off x="3974545" y="930858"/>
        <a:ext cx="1627048" cy="496051"/>
      </dsp:txXfrm>
    </dsp:sp>
    <dsp:sp modelId="{17F7F4BA-88D7-4F77-86A2-0C9987B79783}">
      <dsp:nvSpPr>
        <dsp:cNvPr id="0" name=""/>
        <dsp:cNvSpPr/>
      </dsp:nvSpPr>
      <dsp:spPr>
        <a:xfrm>
          <a:off x="3974545" y="1550922"/>
          <a:ext cx="1627048" cy="49605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Dimensionality Reduction </a:t>
          </a:r>
        </a:p>
      </dsp:txBody>
      <dsp:txXfrm>
        <a:off x="3974545" y="1550922"/>
        <a:ext cx="1627048" cy="496051"/>
      </dsp:txXfrm>
    </dsp:sp>
    <dsp:sp modelId="{68A6B7DA-72D7-493F-8B55-1C2B41263D8E}">
      <dsp:nvSpPr>
        <dsp:cNvPr id="0" name=""/>
        <dsp:cNvSpPr/>
      </dsp:nvSpPr>
      <dsp:spPr>
        <a:xfrm>
          <a:off x="5927003" y="1550922"/>
          <a:ext cx="1627048" cy="49605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Linear Discriminant Analysis</a:t>
          </a:r>
        </a:p>
      </dsp:txBody>
      <dsp:txXfrm>
        <a:off x="5927003" y="1550922"/>
        <a:ext cx="1627048" cy="496051"/>
      </dsp:txXfrm>
    </dsp:sp>
    <dsp:sp modelId="{D8539782-95A6-4833-9516-2E0A617E3363}">
      <dsp:nvSpPr>
        <dsp:cNvPr id="0" name=""/>
        <dsp:cNvSpPr/>
      </dsp:nvSpPr>
      <dsp:spPr>
        <a:xfrm>
          <a:off x="3974545" y="2170987"/>
          <a:ext cx="1627048" cy="49605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Instance Based</a:t>
          </a:r>
        </a:p>
      </dsp:txBody>
      <dsp:txXfrm>
        <a:off x="3974545" y="2170987"/>
        <a:ext cx="1627048" cy="496051"/>
      </dsp:txXfrm>
    </dsp:sp>
    <dsp:sp modelId="{A5ABEA56-A640-4A7B-B7ED-ECD93E6F3C98}">
      <dsp:nvSpPr>
        <dsp:cNvPr id="0" name=""/>
        <dsp:cNvSpPr/>
      </dsp:nvSpPr>
      <dsp:spPr>
        <a:xfrm>
          <a:off x="5927003" y="2170987"/>
          <a:ext cx="1627048" cy="49605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K- Nearest Neighbor</a:t>
          </a:r>
        </a:p>
      </dsp:txBody>
      <dsp:txXfrm>
        <a:off x="5927003" y="2170987"/>
        <a:ext cx="1627048" cy="496051"/>
      </dsp:txXfrm>
    </dsp:sp>
    <dsp:sp modelId="{508E283D-99BA-4BF6-AA84-2F3E4D4B3A92}">
      <dsp:nvSpPr>
        <dsp:cNvPr id="0" name=""/>
        <dsp:cNvSpPr/>
      </dsp:nvSpPr>
      <dsp:spPr>
        <a:xfrm>
          <a:off x="3974545" y="2791051"/>
          <a:ext cx="1627048" cy="49605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Regression</a:t>
          </a:r>
        </a:p>
      </dsp:txBody>
      <dsp:txXfrm>
        <a:off x="3974545" y="2791051"/>
        <a:ext cx="1627048" cy="496051"/>
      </dsp:txXfrm>
    </dsp:sp>
    <dsp:sp modelId="{D259165A-4614-46E0-8B79-3AA3B18C095E}">
      <dsp:nvSpPr>
        <dsp:cNvPr id="0" name=""/>
        <dsp:cNvSpPr/>
      </dsp:nvSpPr>
      <dsp:spPr>
        <a:xfrm>
          <a:off x="5927003" y="2791051"/>
          <a:ext cx="1627048" cy="49605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Logistic Regression</a:t>
          </a:r>
        </a:p>
      </dsp:txBody>
      <dsp:txXfrm>
        <a:off x="5927003" y="2791051"/>
        <a:ext cx="1627048" cy="496051"/>
      </dsp:txXfrm>
    </dsp:sp>
    <dsp:sp modelId="{B9C3966E-892B-4F45-BE63-184E8A378D27}">
      <dsp:nvSpPr>
        <dsp:cNvPr id="0" name=""/>
        <dsp:cNvSpPr/>
      </dsp:nvSpPr>
      <dsp:spPr>
        <a:xfrm>
          <a:off x="3974545" y="4651243"/>
          <a:ext cx="1627048" cy="49605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Ensemble</a:t>
          </a:r>
        </a:p>
      </dsp:txBody>
      <dsp:txXfrm>
        <a:off x="3974545" y="4651243"/>
        <a:ext cx="1627048" cy="496051"/>
      </dsp:txXfrm>
    </dsp:sp>
    <dsp:sp modelId="{527289DB-9B73-49E3-94E4-02ABC89D1D61}">
      <dsp:nvSpPr>
        <dsp:cNvPr id="0" name=""/>
        <dsp:cNvSpPr/>
      </dsp:nvSpPr>
      <dsp:spPr>
        <a:xfrm>
          <a:off x="5927003" y="3411115"/>
          <a:ext cx="1627048" cy="49605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Random Forest</a:t>
          </a:r>
        </a:p>
      </dsp:txBody>
      <dsp:txXfrm>
        <a:off x="5927003" y="3411115"/>
        <a:ext cx="1627048" cy="496051"/>
      </dsp:txXfrm>
    </dsp:sp>
    <dsp:sp modelId="{85EF8CBB-AEF1-46D8-9C61-F6B9E60A0842}">
      <dsp:nvSpPr>
        <dsp:cNvPr id="0" name=""/>
        <dsp:cNvSpPr/>
      </dsp:nvSpPr>
      <dsp:spPr>
        <a:xfrm>
          <a:off x="5927003" y="4031179"/>
          <a:ext cx="1627048" cy="49605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Gradient Boosting</a:t>
          </a:r>
        </a:p>
      </dsp:txBody>
      <dsp:txXfrm>
        <a:off x="5927003" y="4031179"/>
        <a:ext cx="1627048" cy="496051"/>
      </dsp:txXfrm>
    </dsp:sp>
    <dsp:sp modelId="{FDC4A09C-8234-48FD-9F8F-047FE8134687}">
      <dsp:nvSpPr>
        <dsp:cNvPr id="0" name=""/>
        <dsp:cNvSpPr/>
      </dsp:nvSpPr>
      <dsp:spPr>
        <a:xfrm>
          <a:off x="5927003" y="4651243"/>
          <a:ext cx="1627048" cy="49605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Ada Boost</a:t>
          </a:r>
        </a:p>
      </dsp:txBody>
      <dsp:txXfrm>
        <a:off x="5927003" y="4651243"/>
        <a:ext cx="1627048" cy="496051"/>
      </dsp:txXfrm>
    </dsp:sp>
    <dsp:sp modelId="{65E1E1F6-9867-410C-9729-300E588FC16B}">
      <dsp:nvSpPr>
        <dsp:cNvPr id="0" name=""/>
        <dsp:cNvSpPr/>
      </dsp:nvSpPr>
      <dsp:spPr>
        <a:xfrm>
          <a:off x="5927003" y="5271308"/>
          <a:ext cx="1627048" cy="49605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 Boost</a:t>
          </a:r>
        </a:p>
      </dsp:txBody>
      <dsp:txXfrm>
        <a:off x="5927003" y="5271308"/>
        <a:ext cx="1627048" cy="496051"/>
      </dsp:txXfrm>
    </dsp:sp>
    <dsp:sp modelId="{3B9E8857-7594-4AB1-B590-0BB1F788E6A7}">
      <dsp:nvSpPr>
        <dsp:cNvPr id="0" name=""/>
        <dsp:cNvSpPr/>
      </dsp:nvSpPr>
      <dsp:spPr>
        <a:xfrm>
          <a:off x="5927003" y="5891372"/>
          <a:ext cx="1627048" cy="49605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XG Boost</a:t>
          </a:r>
        </a:p>
      </dsp:txBody>
      <dsp:txXfrm>
        <a:off x="5927003" y="5891372"/>
        <a:ext cx="1627048" cy="496051"/>
      </dsp:txXfrm>
    </dsp:sp>
    <dsp:sp modelId="{1D87BF3F-7028-45EE-B5D7-4CF28A6C4CCF}">
      <dsp:nvSpPr>
        <dsp:cNvPr id="0" name=""/>
        <dsp:cNvSpPr/>
      </dsp:nvSpPr>
      <dsp:spPr>
        <a:xfrm>
          <a:off x="3974545" y="5271308"/>
          <a:ext cx="1627048" cy="49605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Neural Network </a:t>
          </a:r>
        </a:p>
      </dsp:txBody>
      <dsp:txXfrm>
        <a:off x="3974545" y="5271308"/>
        <a:ext cx="1627048" cy="496051"/>
      </dsp:txXfrm>
    </dsp:sp>
    <dsp:sp modelId="{8A0D23A8-70B7-4085-91EE-BAA647E0F7C4}">
      <dsp:nvSpPr>
        <dsp:cNvPr id="0" name=""/>
        <dsp:cNvSpPr/>
      </dsp:nvSpPr>
      <dsp:spPr>
        <a:xfrm>
          <a:off x="3974545" y="5891372"/>
          <a:ext cx="1627048" cy="49605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Support Vector Mechanism</a:t>
          </a:r>
        </a:p>
      </dsp:txBody>
      <dsp:txXfrm>
        <a:off x="3974545" y="5891372"/>
        <a:ext cx="1627048" cy="4960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BB686-1478-4E99-8832-B3EE03200DBE}">
      <dsp:nvSpPr>
        <dsp:cNvPr id="0" name=""/>
        <dsp:cNvSpPr/>
      </dsp:nvSpPr>
      <dsp:spPr>
        <a:xfrm rot="16200000">
          <a:off x="-563617" y="563617"/>
          <a:ext cx="5418667" cy="4291432"/>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133046" bIns="0" numCol="1" spcCol="1270" anchor="t" anchorCtr="0">
          <a:noAutofit/>
        </a:bodyPr>
        <a:lstStyle/>
        <a:p>
          <a:pPr marL="0" lvl="0" indent="0" algn="l" defTabSz="933450">
            <a:lnSpc>
              <a:spcPct val="90000"/>
            </a:lnSpc>
            <a:spcBef>
              <a:spcPct val="0"/>
            </a:spcBef>
            <a:spcAft>
              <a:spcPct val="35000"/>
            </a:spcAft>
            <a:buNone/>
          </a:pPr>
          <a:r>
            <a:rPr lang="en-US" sz="2100" kern="1200" dirty="0"/>
            <a:t>User</a:t>
          </a:r>
        </a:p>
        <a:p>
          <a:pPr marL="171450" lvl="1" indent="-171450" algn="l" defTabSz="711200">
            <a:lnSpc>
              <a:spcPct val="90000"/>
            </a:lnSpc>
            <a:spcBef>
              <a:spcPct val="0"/>
            </a:spcBef>
            <a:spcAft>
              <a:spcPct val="15000"/>
            </a:spcAft>
            <a:buChar char="•"/>
          </a:pPr>
          <a:r>
            <a:rPr lang="en-US" sz="1600" kern="1200" dirty="0"/>
            <a:t>Identify the external plant parameters, which contributes to dipping process</a:t>
          </a:r>
        </a:p>
        <a:p>
          <a:pPr marL="171450" lvl="1" indent="-171450" algn="l" defTabSz="711200">
            <a:lnSpc>
              <a:spcPct val="90000"/>
            </a:lnSpc>
            <a:spcBef>
              <a:spcPct val="0"/>
            </a:spcBef>
            <a:spcAft>
              <a:spcPct val="15000"/>
            </a:spcAft>
            <a:buChar char="•"/>
          </a:pPr>
          <a:r>
            <a:rPr lang="en-US" sz="1600" kern="1200" dirty="0"/>
            <a:t>Co-relations between plant parameter and environmental parameters</a:t>
          </a:r>
        </a:p>
        <a:p>
          <a:pPr marL="171450" lvl="1" indent="-171450" algn="l" defTabSz="711200">
            <a:lnSpc>
              <a:spcPct val="90000"/>
            </a:lnSpc>
            <a:spcBef>
              <a:spcPct val="0"/>
            </a:spcBef>
            <a:spcAft>
              <a:spcPct val="15000"/>
            </a:spcAft>
            <a:buChar char="•"/>
          </a:pPr>
          <a:r>
            <a:rPr lang="en-US" sz="1600" kern="1200" dirty="0"/>
            <a:t>Machine learning model to optimize defect occurrence</a:t>
          </a:r>
        </a:p>
        <a:p>
          <a:pPr marL="171450" lvl="1" indent="-171450" algn="l" defTabSz="711200">
            <a:lnSpc>
              <a:spcPct val="90000"/>
            </a:lnSpc>
            <a:spcBef>
              <a:spcPct val="0"/>
            </a:spcBef>
            <a:spcAft>
              <a:spcPct val="15000"/>
            </a:spcAft>
            <a:buChar char="•"/>
          </a:pPr>
          <a:r>
            <a:rPr lang="en-US" sz="1600" kern="1200" dirty="0"/>
            <a:t>Machine learning model to optimize glove rejection.</a:t>
          </a:r>
        </a:p>
        <a:p>
          <a:pPr marL="171450" lvl="1" indent="-171450" algn="l" defTabSz="711200">
            <a:lnSpc>
              <a:spcPct val="90000"/>
            </a:lnSpc>
            <a:spcBef>
              <a:spcPct val="0"/>
            </a:spcBef>
            <a:spcAft>
              <a:spcPct val="15000"/>
            </a:spcAft>
            <a:buChar char="•"/>
          </a:pPr>
          <a:r>
            <a:rPr lang="en-US" sz="1600" kern="1200" dirty="0"/>
            <a:t>Optimize the supported glove production by controlling conditions which causes for</a:t>
          </a:r>
        </a:p>
        <a:p>
          <a:pPr marL="171450" lvl="1" indent="-171450" algn="l" defTabSz="711200">
            <a:lnSpc>
              <a:spcPct val="90000"/>
            </a:lnSpc>
            <a:spcBef>
              <a:spcPct val="0"/>
            </a:spcBef>
            <a:spcAft>
              <a:spcPct val="15000"/>
            </a:spcAft>
            <a:buChar char="•"/>
          </a:pPr>
          <a:r>
            <a:rPr lang="en-US" sz="1600" kern="1200" dirty="0"/>
            <a:t>defects occurred during ongoing production.</a:t>
          </a:r>
        </a:p>
      </dsp:txBody>
      <dsp:txXfrm rot="5400000">
        <a:off x="1" y="1083732"/>
        <a:ext cx="4291432" cy="3251201"/>
      </dsp:txXfrm>
    </dsp:sp>
    <dsp:sp modelId="{01A2FE33-6DB0-44DD-B9BC-D57555E1281D}">
      <dsp:nvSpPr>
        <dsp:cNvPr id="0" name=""/>
        <dsp:cNvSpPr/>
      </dsp:nvSpPr>
      <dsp:spPr>
        <a:xfrm rot="16200000">
          <a:off x="3289609" y="1226922"/>
          <a:ext cx="5418667" cy="2964822"/>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133046" bIns="0" numCol="1" spcCol="1270" anchor="t" anchorCtr="0">
          <a:noAutofit/>
        </a:bodyPr>
        <a:lstStyle/>
        <a:p>
          <a:pPr marL="0" lvl="0" indent="0" algn="l" defTabSz="933450">
            <a:lnSpc>
              <a:spcPct val="90000"/>
            </a:lnSpc>
            <a:spcBef>
              <a:spcPct val="0"/>
            </a:spcBef>
            <a:spcAft>
              <a:spcPct val="35000"/>
            </a:spcAft>
            <a:buNone/>
          </a:pPr>
          <a:r>
            <a:rPr lang="en-US" sz="2100" kern="1200" dirty="0"/>
            <a:t>Functional</a:t>
          </a:r>
        </a:p>
        <a:p>
          <a:pPr marL="171450" lvl="1" indent="-171450" algn="l" defTabSz="711200">
            <a:lnSpc>
              <a:spcPct val="90000"/>
            </a:lnSpc>
            <a:spcBef>
              <a:spcPct val="0"/>
            </a:spcBef>
            <a:spcAft>
              <a:spcPct val="15000"/>
            </a:spcAft>
            <a:buChar char="•"/>
          </a:pPr>
          <a:r>
            <a:rPr lang="en-US" sz="1600" kern="1200" dirty="0"/>
            <a:t>Software &amp; Technologies</a:t>
          </a:r>
        </a:p>
        <a:p>
          <a:pPr marL="171450" lvl="1" indent="-171450" algn="l" defTabSz="711200">
            <a:lnSpc>
              <a:spcPct val="90000"/>
            </a:lnSpc>
            <a:spcBef>
              <a:spcPct val="0"/>
            </a:spcBef>
            <a:spcAft>
              <a:spcPct val="15000"/>
            </a:spcAft>
            <a:buChar char="•"/>
          </a:pPr>
          <a:r>
            <a:rPr lang="en-US" sz="1600" kern="1200" dirty="0"/>
            <a:t>Development Environments</a:t>
          </a:r>
        </a:p>
      </dsp:txBody>
      <dsp:txXfrm rot="5400000">
        <a:off x="4516531" y="1083733"/>
        <a:ext cx="2964822" cy="3251201"/>
      </dsp:txXfrm>
    </dsp:sp>
    <dsp:sp modelId="{D934C491-0A15-4899-B63A-74C39AA6CF12}">
      <dsp:nvSpPr>
        <dsp:cNvPr id="0" name=""/>
        <dsp:cNvSpPr/>
      </dsp:nvSpPr>
      <dsp:spPr>
        <a:xfrm rot="16200000">
          <a:off x="6476794" y="1226922"/>
          <a:ext cx="5418667" cy="2964822"/>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133046" bIns="0" numCol="1" spcCol="1270" anchor="t" anchorCtr="0">
          <a:noAutofit/>
        </a:bodyPr>
        <a:lstStyle/>
        <a:p>
          <a:pPr marL="0" lvl="0" indent="0" algn="l" defTabSz="933450">
            <a:lnSpc>
              <a:spcPct val="90000"/>
            </a:lnSpc>
            <a:spcBef>
              <a:spcPct val="0"/>
            </a:spcBef>
            <a:spcAft>
              <a:spcPct val="35000"/>
            </a:spcAft>
            <a:buNone/>
          </a:pPr>
          <a:r>
            <a:rPr lang="en-US" sz="2100" kern="1200" dirty="0"/>
            <a:t>Non-Functional</a:t>
          </a:r>
        </a:p>
        <a:p>
          <a:pPr marL="171450" lvl="1" indent="-171450" algn="l" defTabSz="711200">
            <a:lnSpc>
              <a:spcPct val="90000"/>
            </a:lnSpc>
            <a:spcBef>
              <a:spcPct val="0"/>
            </a:spcBef>
            <a:spcAft>
              <a:spcPct val="15000"/>
            </a:spcAft>
            <a:buChar char="•"/>
          </a:pPr>
          <a:r>
            <a:rPr lang="en-US" sz="1600" b="1" kern="1200" dirty="0"/>
            <a:t>Product Requirements</a:t>
          </a:r>
        </a:p>
        <a:p>
          <a:pPr marL="342900" lvl="2" indent="-171450" algn="l" defTabSz="711200">
            <a:lnSpc>
              <a:spcPct val="90000"/>
            </a:lnSpc>
            <a:spcBef>
              <a:spcPct val="0"/>
            </a:spcBef>
            <a:spcAft>
              <a:spcPct val="15000"/>
            </a:spcAft>
            <a:buChar char="•"/>
          </a:pPr>
          <a:r>
            <a:rPr lang="en-US" sz="1600" kern="1200" dirty="0"/>
            <a:t>Reliability</a:t>
          </a:r>
        </a:p>
        <a:p>
          <a:pPr marL="342900" lvl="2" indent="-171450" algn="l" defTabSz="711200">
            <a:lnSpc>
              <a:spcPct val="90000"/>
            </a:lnSpc>
            <a:spcBef>
              <a:spcPct val="0"/>
            </a:spcBef>
            <a:spcAft>
              <a:spcPct val="15000"/>
            </a:spcAft>
            <a:buChar char="•"/>
          </a:pPr>
          <a:r>
            <a:rPr lang="en-US" sz="1600" kern="1200" dirty="0"/>
            <a:t>Usability</a:t>
          </a:r>
        </a:p>
        <a:p>
          <a:pPr marL="342900" lvl="2" indent="-171450" algn="l" defTabSz="711200">
            <a:lnSpc>
              <a:spcPct val="90000"/>
            </a:lnSpc>
            <a:spcBef>
              <a:spcPct val="0"/>
            </a:spcBef>
            <a:spcAft>
              <a:spcPct val="15000"/>
            </a:spcAft>
            <a:buChar char="•"/>
          </a:pPr>
          <a:r>
            <a:rPr lang="en-US" sz="1600" kern="1200" dirty="0"/>
            <a:t>Performance</a:t>
          </a:r>
        </a:p>
        <a:p>
          <a:pPr marL="342900" lvl="2" indent="-171450" algn="l" defTabSz="711200">
            <a:lnSpc>
              <a:spcPct val="90000"/>
            </a:lnSpc>
            <a:spcBef>
              <a:spcPct val="0"/>
            </a:spcBef>
            <a:spcAft>
              <a:spcPct val="15000"/>
            </a:spcAft>
            <a:buChar char="•"/>
          </a:pPr>
          <a:r>
            <a:rPr lang="en-US" sz="1600" kern="1200" dirty="0"/>
            <a:t>Availability</a:t>
          </a:r>
        </a:p>
        <a:p>
          <a:pPr marL="171450" lvl="1" indent="-171450" algn="l" defTabSz="711200">
            <a:lnSpc>
              <a:spcPct val="90000"/>
            </a:lnSpc>
            <a:spcBef>
              <a:spcPct val="0"/>
            </a:spcBef>
            <a:spcAft>
              <a:spcPct val="15000"/>
            </a:spcAft>
            <a:buChar char="•"/>
          </a:pPr>
          <a:r>
            <a:rPr lang="en-US" sz="1600" b="1" kern="1200" dirty="0"/>
            <a:t>External Requirements</a:t>
          </a:r>
        </a:p>
        <a:p>
          <a:pPr marL="342900" lvl="2" indent="-171450" algn="l" defTabSz="711200">
            <a:lnSpc>
              <a:spcPct val="90000"/>
            </a:lnSpc>
            <a:spcBef>
              <a:spcPct val="0"/>
            </a:spcBef>
            <a:spcAft>
              <a:spcPct val="15000"/>
            </a:spcAft>
            <a:buChar char="•"/>
          </a:pPr>
          <a:r>
            <a:rPr lang="en-US" sz="1600" kern="1200" dirty="0"/>
            <a:t>Company Ethics</a:t>
          </a:r>
        </a:p>
        <a:p>
          <a:pPr marL="342900" lvl="2" indent="-171450" algn="l" defTabSz="711200">
            <a:lnSpc>
              <a:spcPct val="90000"/>
            </a:lnSpc>
            <a:spcBef>
              <a:spcPct val="0"/>
            </a:spcBef>
            <a:spcAft>
              <a:spcPct val="15000"/>
            </a:spcAft>
            <a:buChar char="•"/>
          </a:pPr>
          <a:r>
            <a:rPr lang="en-US" sz="1600" kern="1200" dirty="0"/>
            <a:t>Company Regulations</a:t>
          </a:r>
        </a:p>
      </dsp:txBody>
      <dsp:txXfrm rot="5400000">
        <a:off x="7703716" y="1083733"/>
        <a:ext cx="2964822" cy="32512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FD679-3901-4ADA-AD8A-8135E9EBC0D4}">
      <dsp:nvSpPr>
        <dsp:cNvPr id="0" name=""/>
        <dsp:cNvSpPr/>
      </dsp:nvSpPr>
      <dsp:spPr>
        <a:xfrm>
          <a:off x="2477" y="1546895"/>
          <a:ext cx="1685835" cy="877845"/>
        </a:xfrm>
        <a:prstGeom prst="chevron">
          <a:avLst/>
        </a:prstGeom>
        <a:solidFill>
          <a:schemeClr val="accent5">
            <a:lumMod val="20000"/>
            <a:lumOff val="8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solidFill>
            </a:rPr>
            <a:t>Background study.</a:t>
          </a:r>
        </a:p>
      </dsp:txBody>
      <dsp:txXfrm>
        <a:off x="441400" y="1546895"/>
        <a:ext cx="807990" cy="877845"/>
      </dsp:txXfrm>
    </dsp:sp>
    <dsp:sp modelId="{BBFF51CA-D453-4CEA-8801-0868BC16447B}">
      <dsp:nvSpPr>
        <dsp:cNvPr id="0" name=""/>
        <dsp:cNvSpPr/>
      </dsp:nvSpPr>
      <dsp:spPr>
        <a:xfrm>
          <a:off x="1468852" y="1546895"/>
          <a:ext cx="1366234" cy="877845"/>
        </a:xfrm>
        <a:prstGeom prst="chevron">
          <a:avLst/>
        </a:prstGeom>
        <a:solidFill>
          <a:schemeClr val="accent5">
            <a:lumMod val="20000"/>
            <a:lumOff val="8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Site visit </a:t>
          </a:r>
          <a:r>
            <a:rPr lang="en-US" sz="1200" kern="1200" dirty="0"/>
            <a:t>.</a:t>
          </a:r>
        </a:p>
      </dsp:txBody>
      <dsp:txXfrm>
        <a:off x="1907775" y="1546895"/>
        <a:ext cx="488389" cy="877845"/>
      </dsp:txXfrm>
    </dsp:sp>
    <dsp:sp modelId="{34350AAD-9752-4BE9-9F88-466BF398C942}">
      <dsp:nvSpPr>
        <dsp:cNvPr id="0" name=""/>
        <dsp:cNvSpPr/>
      </dsp:nvSpPr>
      <dsp:spPr>
        <a:xfrm>
          <a:off x="2615625" y="1546895"/>
          <a:ext cx="1619119" cy="877845"/>
        </a:xfrm>
        <a:prstGeom prst="chevron">
          <a:avLst/>
        </a:prstGeom>
        <a:solidFill>
          <a:schemeClr val="accent5">
            <a:lumMod val="20000"/>
            <a:lumOff val="8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Data collection</a:t>
          </a:r>
        </a:p>
      </dsp:txBody>
      <dsp:txXfrm>
        <a:off x="3054548" y="1546895"/>
        <a:ext cx="741274" cy="877845"/>
      </dsp:txXfrm>
    </dsp:sp>
    <dsp:sp modelId="{6572BA71-D4AC-4D8B-A24D-C57DCF952445}">
      <dsp:nvSpPr>
        <dsp:cNvPr id="0" name=""/>
        <dsp:cNvSpPr/>
      </dsp:nvSpPr>
      <dsp:spPr>
        <a:xfrm>
          <a:off x="4015283" y="1546895"/>
          <a:ext cx="1427200" cy="877845"/>
        </a:xfrm>
        <a:prstGeom prst="chevron">
          <a:avLst/>
        </a:prstGeom>
        <a:solidFill>
          <a:schemeClr val="accent5">
            <a:lumMod val="20000"/>
            <a:lumOff val="8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Data pre-process</a:t>
          </a:r>
          <a:endParaRPr lang="en-US" sz="1400" kern="1200" dirty="0"/>
        </a:p>
      </dsp:txBody>
      <dsp:txXfrm>
        <a:off x="4454206" y="1546895"/>
        <a:ext cx="549355" cy="877845"/>
      </dsp:txXfrm>
    </dsp:sp>
    <dsp:sp modelId="{2623AC6E-9808-4FBA-95FF-1288EE894C78}">
      <dsp:nvSpPr>
        <dsp:cNvPr id="0" name=""/>
        <dsp:cNvSpPr/>
      </dsp:nvSpPr>
      <dsp:spPr>
        <a:xfrm>
          <a:off x="5223023" y="1546895"/>
          <a:ext cx="2329515" cy="877845"/>
        </a:xfrm>
        <a:prstGeom prst="chevron">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Correlation analyze between parameters</a:t>
          </a:r>
        </a:p>
      </dsp:txBody>
      <dsp:txXfrm>
        <a:off x="5661946" y="1546895"/>
        <a:ext cx="1451670" cy="877845"/>
      </dsp:txXfrm>
    </dsp:sp>
    <dsp:sp modelId="{189D7A23-333D-47D1-B027-35446AAFF427}">
      <dsp:nvSpPr>
        <dsp:cNvPr id="0" name=""/>
        <dsp:cNvSpPr/>
      </dsp:nvSpPr>
      <dsp:spPr>
        <a:xfrm>
          <a:off x="7333077" y="1546895"/>
          <a:ext cx="2486057" cy="877845"/>
        </a:xfrm>
        <a:prstGeom prst="chevron">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Machine learning model implementation</a:t>
          </a:r>
        </a:p>
      </dsp:txBody>
      <dsp:txXfrm>
        <a:off x="7772000" y="1546895"/>
        <a:ext cx="1608212" cy="877845"/>
      </dsp:txXfrm>
    </dsp:sp>
    <dsp:sp modelId="{8A9B8BA4-2560-41CC-A649-2D6A82E3AC3C}">
      <dsp:nvSpPr>
        <dsp:cNvPr id="0" name=""/>
        <dsp:cNvSpPr/>
      </dsp:nvSpPr>
      <dsp:spPr>
        <a:xfrm>
          <a:off x="9599674" y="1546895"/>
          <a:ext cx="2194613" cy="877845"/>
        </a:xfrm>
        <a:prstGeom prst="chevron">
          <a:avLst/>
        </a:prstGeom>
        <a:solidFill>
          <a:schemeClr val="tx2">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Desktop application design</a:t>
          </a:r>
        </a:p>
      </dsp:txBody>
      <dsp:txXfrm>
        <a:off x="10038597" y="1546895"/>
        <a:ext cx="1316768" cy="8778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4364B-FCDC-492F-8045-E5074850FDC4}">
      <dsp:nvSpPr>
        <dsp:cNvPr id="0" name=""/>
        <dsp:cNvSpPr/>
      </dsp:nvSpPr>
      <dsp:spPr>
        <a:xfrm>
          <a:off x="3118" y="553704"/>
          <a:ext cx="2619923" cy="30822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017918-244D-487B-9F3F-2E137575A3A9}">
      <dsp:nvSpPr>
        <dsp:cNvPr id="0" name=""/>
        <dsp:cNvSpPr/>
      </dsp:nvSpPr>
      <dsp:spPr>
        <a:xfrm>
          <a:off x="3118" y="669461"/>
          <a:ext cx="192469" cy="19246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E7C890-7A3B-4674-9CDD-C3B1EB721BA6}">
      <dsp:nvSpPr>
        <dsp:cNvPr id="0" name=""/>
        <dsp:cNvSpPr/>
      </dsp:nvSpPr>
      <dsp:spPr>
        <a:xfrm>
          <a:off x="3118" y="0"/>
          <a:ext cx="2619923" cy="553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latin typeface="Times New Roman" panose="02020603050405020304" pitchFamily="18" charset="0"/>
              <a:cs typeface="Times New Roman" panose="02020603050405020304" pitchFamily="18" charset="0"/>
            </a:rPr>
            <a:t>User Requirement</a:t>
          </a:r>
          <a:endParaRPr lang="en-US" sz="1900" kern="1200" dirty="0"/>
        </a:p>
      </dsp:txBody>
      <dsp:txXfrm>
        <a:off x="3118" y="0"/>
        <a:ext cx="2619923" cy="553704"/>
      </dsp:txXfrm>
    </dsp:sp>
    <dsp:sp modelId="{1CB3F725-2C4C-4D0D-9BCF-93BC9DF6B5C0}">
      <dsp:nvSpPr>
        <dsp:cNvPr id="0" name=""/>
        <dsp:cNvSpPr/>
      </dsp:nvSpPr>
      <dsp:spPr>
        <a:xfrm>
          <a:off x="3118" y="1118100"/>
          <a:ext cx="192464" cy="19246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164445-8E37-45EE-8523-E7E6B04952D1}">
      <dsp:nvSpPr>
        <dsp:cNvPr id="0" name=""/>
        <dsp:cNvSpPr/>
      </dsp:nvSpPr>
      <dsp:spPr>
        <a:xfrm>
          <a:off x="186513" y="990015"/>
          <a:ext cx="2436528" cy="448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Co-relation analysis</a:t>
          </a:r>
        </a:p>
      </dsp:txBody>
      <dsp:txXfrm>
        <a:off x="186513" y="990015"/>
        <a:ext cx="2436528" cy="448634"/>
      </dsp:txXfrm>
    </dsp:sp>
    <dsp:sp modelId="{1E48A565-471E-42FB-9780-D03580EC765B}">
      <dsp:nvSpPr>
        <dsp:cNvPr id="0" name=""/>
        <dsp:cNvSpPr/>
      </dsp:nvSpPr>
      <dsp:spPr>
        <a:xfrm>
          <a:off x="3118" y="1830564"/>
          <a:ext cx="192464" cy="19246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6B5681-73C4-42A5-8C08-B7BC682B82C2}">
      <dsp:nvSpPr>
        <dsp:cNvPr id="0" name=""/>
        <dsp:cNvSpPr/>
      </dsp:nvSpPr>
      <dsp:spPr>
        <a:xfrm>
          <a:off x="186513" y="1438650"/>
          <a:ext cx="2436528" cy="976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Optimize the chemical consumption</a:t>
          </a:r>
        </a:p>
      </dsp:txBody>
      <dsp:txXfrm>
        <a:off x="186513" y="1438650"/>
        <a:ext cx="2436528" cy="976291"/>
      </dsp:txXfrm>
    </dsp:sp>
    <dsp:sp modelId="{F827C597-A47E-43EC-A52E-E81643BFC809}">
      <dsp:nvSpPr>
        <dsp:cNvPr id="0" name=""/>
        <dsp:cNvSpPr/>
      </dsp:nvSpPr>
      <dsp:spPr>
        <a:xfrm>
          <a:off x="2754038" y="553704"/>
          <a:ext cx="2619923" cy="30822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AC40F4-60F6-4EE3-A4B8-69C95D278753}">
      <dsp:nvSpPr>
        <dsp:cNvPr id="0" name=""/>
        <dsp:cNvSpPr/>
      </dsp:nvSpPr>
      <dsp:spPr>
        <a:xfrm>
          <a:off x="2754038" y="669461"/>
          <a:ext cx="192469" cy="19246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B4DAB5-93D4-4794-8B49-9150DCB9624E}">
      <dsp:nvSpPr>
        <dsp:cNvPr id="0" name=""/>
        <dsp:cNvSpPr/>
      </dsp:nvSpPr>
      <dsp:spPr>
        <a:xfrm>
          <a:off x="2754038" y="0"/>
          <a:ext cx="2619923" cy="553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latin typeface="Times New Roman" panose="02020603050405020304" pitchFamily="18" charset="0"/>
              <a:cs typeface="Times New Roman" panose="02020603050405020304" pitchFamily="18" charset="0"/>
            </a:rPr>
            <a:t>Functional Requirement</a:t>
          </a:r>
          <a:endParaRPr lang="en-US" sz="1900" kern="1200" dirty="0">
            <a:solidFill>
              <a:schemeClr val="bg1"/>
            </a:solidFill>
          </a:endParaRPr>
        </a:p>
      </dsp:txBody>
      <dsp:txXfrm>
        <a:off x="2754038" y="0"/>
        <a:ext cx="2619923" cy="553704"/>
      </dsp:txXfrm>
    </dsp:sp>
    <dsp:sp modelId="{2E360F9C-642C-4F06-B325-BB876C7A1DB5}">
      <dsp:nvSpPr>
        <dsp:cNvPr id="0" name=""/>
        <dsp:cNvSpPr/>
      </dsp:nvSpPr>
      <dsp:spPr>
        <a:xfrm>
          <a:off x="2754038" y="1118100"/>
          <a:ext cx="192464" cy="19246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8A1A5C-AF15-42BC-A981-321CA693C82B}">
      <dsp:nvSpPr>
        <dsp:cNvPr id="0" name=""/>
        <dsp:cNvSpPr/>
      </dsp:nvSpPr>
      <dsp:spPr>
        <a:xfrm>
          <a:off x="2970277" y="986112"/>
          <a:ext cx="2436528" cy="448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Times New Roman" panose="02020603050405020304" pitchFamily="18" charset="0"/>
              <a:cs typeface="Times New Roman" panose="02020603050405020304" pitchFamily="18" charset="0"/>
            </a:rPr>
            <a:t>Spider IDE</a:t>
          </a:r>
        </a:p>
      </dsp:txBody>
      <dsp:txXfrm>
        <a:off x="2970277" y="986112"/>
        <a:ext cx="2436528" cy="448634"/>
      </dsp:txXfrm>
    </dsp:sp>
    <dsp:sp modelId="{0CE42CBD-C688-4712-9737-AC26D8DAA5A9}">
      <dsp:nvSpPr>
        <dsp:cNvPr id="0" name=""/>
        <dsp:cNvSpPr/>
      </dsp:nvSpPr>
      <dsp:spPr>
        <a:xfrm>
          <a:off x="2754038" y="1566735"/>
          <a:ext cx="192464" cy="19246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EF858A-D9A6-4359-8AE6-D0E660469865}">
      <dsp:nvSpPr>
        <dsp:cNvPr id="0" name=""/>
        <dsp:cNvSpPr/>
      </dsp:nvSpPr>
      <dsp:spPr>
        <a:xfrm>
          <a:off x="2970277" y="1481759"/>
          <a:ext cx="2436528" cy="448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Times New Roman" panose="02020603050405020304" pitchFamily="18" charset="0"/>
              <a:cs typeface="Times New Roman" panose="02020603050405020304" pitchFamily="18" charset="0"/>
            </a:rPr>
            <a:t>Python</a:t>
          </a:r>
        </a:p>
      </dsp:txBody>
      <dsp:txXfrm>
        <a:off x="2970277" y="1481759"/>
        <a:ext cx="2436528" cy="448634"/>
      </dsp:txXfrm>
    </dsp:sp>
    <dsp:sp modelId="{434404E4-C9D0-4E8A-AEDC-F80F0316FA95}">
      <dsp:nvSpPr>
        <dsp:cNvPr id="0" name=""/>
        <dsp:cNvSpPr/>
      </dsp:nvSpPr>
      <dsp:spPr>
        <a:xfrm>
          <a:off x="2754038" y="2015370"/>
          <a:ext cx="192464" cy="19246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BF452B-02E2-4275-A837-A8841166C740}">
      <dsp:nvSpPr>
        <dsp:cNvPr id="0" name=""/>
        <dsp:cNvSpPr/>
      </dsp:nvSpPr>
      <dsp:spPr>
        <a:xfrm>
          <a:off x="2970277" y="2321810"/>
          <a:ext cx="2436528" cy="448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Times New Roman" panose="02020603050405020304" pitchFamily="18" charset="0"/>
              <a:cs typeface="Times New Roman" panose="02020603050405020304" pitchFamily="18" charset="0"/>
            </a:rPr>
            <a:t>Git version control</a:t>
          </a:r>
          <a:endParaRPr lang="en-US" sz="2000" kern="1200" dirty="0"/>
        </a:p>
      </dsp:txBody>
      <dsp:txXfrm>
        <a:off x="2970277" y="2321810"/>
        <a:ext cx="2436528" cy="448634"/>
      </dsp:txXfrm>
    </dsp:sp>
    <dsp:sp modelId="{A0FBE2D4-7F29-4F54-9B47-253C783E9D2B}">
      <dsp:nvSpPr>
        <dsp:cNvPr id="0" name=""/>
        <dsp:cNvSpPr/>
      </dsp:nvSpPr>
      <dsp:spPr>
        <a:xfrm>
          <a:off x="2754038" y="2464004"/>
          <a:ext cx="192464" cy="19246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CC0E28-D026-4EA4-B879-61F710669F4E}">
      <dsp:nvSpPr>
        <dsp:cNvPr id="0" name=""/>
        <dsp:cNvSpPr/>
      </dsp:nvSpPr>
      <dsp:spPr>
        <a:xfrm>
          <a:off x="2970277" y="1930394"/>
          <a:ext cx="2436528" cy="448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Times New Roman" panose="02020603050405020304" pitchFamily="18" charset="0"/>
              <a:cs typeface="Times New Roman" panose="02020603050405020304" pitchFamily="18" charset="0"/>
            </a:rPr>
            <a:t>Anaconda</a:t>
          </a:r>
        </a:p>
      </dsp:txBody>
      <dsp:txXfrm>
        <a:off x="2970277" y="1930394"/>
        <a:ext cx="2436528" cy="448634"/>
      </dsp:txXfrm>
    </dsp:sp>
    <dsp:sp modelId="{92A9F008-977D-4BD0-9571-C183D0619A2A}">
      <dsp:nvSpPr>
        <dsp:cNvPr id="0" name=""/>
        <dsp:cNvSpPr/>
      </dsp:nvSpPr>
      <dsp:spPr>
        <a:xfrm>
          <a:off x="2754038" y="2912639"/>
          <a:ext cx="192464" cy="19246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B6BFA3-705B-4668-BA32-264ADBC8A42D}">
      <dsp:nvSpPr>
        <dsp:cNvPr id="0" name=""/>
        <dsp:cNvSpPr/>
      </dsp:nvSpPr>
      <dsp:spPr>
        <a:xfrm>
          <a:off x="2970277" y="2746590"/>
          <a:ext cx="2436528" cy="448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Times New Roman" panose="02020603050405020304" pitchFamily="18" charset="0"/>
              <a:cs typeface="Times New Roman" panose="02020603050405020304" pitchFamily="18" charset="0"/>
            </a:rPr>
            <a:t>TensorFlow</a:t>
          </a:r>
        </a:p>
      </dsp:txBody>
      <dsp:txXfrm>
        <a:off x="2970277" y="2746590"/>
        <a:ext cx="2436528" cy="448634"/>
      </dsp:txXfrm>
    </dsp:sp>
    <dsp:sp modelId="{30397762-F47A-4E98-8C2B-C9331EF95C2E}">
      <dsp:nvSpPr>
        <dsp:cNvPr id="0" name=""/>
        <dsp:cNvSpPr/>
      </dsp:nvSpPr>
      <dsp:spPr>
        <a:xfrm>
          <a:off x="5504957" y="553704"/>
          <a:ext cx="2619923" cy="30822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8D67E4-DB6F-4B04-ADBF-D7C1D9F8E01F}">
      <dsp:nvSpPr>
        <dsp:cNvPr id="0" name=""/>
        <dsp:cNvSpPr/>
      </dsp:nvSpPr>
      <dsp:spPr>
        <a:xfrm>
          <a:off x="5504957" y="669461"/>
          <a:ext cx="192469" cy="19246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953AF9-4F79-40C3-9BD7-5E7E3F4D74D4}">
      <dsp:nvSpPr>
        <dsp:cNvPr id="0" name=""/>
        <dsp:cNvSpPr/>
      </dsp:nvSpPr>
      <dsp:spPr>
        <a:xfrm>
          <a:off x="5504957" y="0"/>
          <a:ext cx="2619923" cy="553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latin typeface="Times New Roman" panose="02020603050405020304" pitchFamily="18" charset="0"/>
              <a:cs typeface="Times New Roman" panose="02020603050405020304" pitchFamily="18" charset="0"/>
            </a:rPr>
            <a:t>Non-functional Requirement</a:t>
          </a:r>
          <a:endParaRPr lang="en-US" sz="1900" kern="1200" dirty="0">
            <a:solidFill>
              <a:schemeClr val="bg1"/>
            </a:solidFill>
          </a:endParaRPr>
        </a:p>
      </dsp:txBody>
      <dsp:txXfrm>
        <a:off x="5504957" y="0"/>
        <a:ext cx="2619923" cy="553704"/>
      </dsp:txXfrm>
    </dsp:sp>
    <dsp:sp modelId="{9B3DFD85-E621-48F8-A78C-E5DF521471BA}">
      <dsp:nvSpPr>
        <dsp:cNvPr id="0" name=""/>
        <dsp:cNvSpPr/>
      </dsp:nvSpPr>
      <dsp:spPr>
        <a:xfrm>
          <a:off x="5504957" y="1118100"/>
          <a:ext cx="192464" cy="19246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17E190-B058-4383-A194-D1A37F22E426}">
      <dsp:nvSpPr>
        <dsp:cNvPr id="0" name=""/>
        <dsp:cNvSpPr/>
      </dsp:nvSpPr>
      <dsp:spPr>
        <a:xfrm>
          <a:off x="5688352" y="990015"/>
          <a:ext cx="2436528" cy="448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latin typeface="Times New Roman" panose="02020603050405020304" pitchFamily="18" charset="0"/>
              <a:cs typeface="Times New Roman" panose="02020603050405020304" pitchFamily="18" charset="0"/>
            </a:rPr>
            <a:t>Reliability</a:t>
          </a:r>
          <a:endParaRPr lang="en-US" sz="2000" kern="1200" dirty="0"/>
        </a:p>
      </dsp:txBody>
      <dsp:txXfrm>
        <a:off x="5688352" y="990015"/>
        <a:ext cx="2436528" cy="448634"/>
      </dsp:txXfrm>
    </dsp:sp>
    <dsp:sp modelId="{F9BB4AC3-634C-4A82-9C4B-9AAA9A62FC4E}">
      <dsp:nvSpPr>
        <dsp:cNvPr id="0" name=""/>
        <dsp:cNvSpPr/>
      </dsp:nvSpPr>
      <dsp:spPr>
        <a:xfrm>
          <a:off x="5504957" y="1566735"/>
          <a:ext cx="192464" cy="19246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405957-F696-41EB-B57E-254C89223081}">
      <dsp:nvSpPr>
        <dsp:cNvPr id="0" name=""/>
        <dsp:cNvSpPr/>
      </dsp:nvSpPr>
      <dsp:spPr>
        <a:xfrm>
          <a:off x="5688352" y="1438650"/>
          <a:ext cx="2436528" cy="448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Availability</a:t>
          </a:r>
        </a:p>
      </dsp:txBody>
      <dsp:txXfrm>
        <a:off x="5688352" y="1438650"/>
        <a:ext cx="2436528" cy="448634"/>
      </dsp:txXfrm>
    </dsp:sp>
    <dsp:sp modelId="{516D0028-D6D2-458B-8360-66CAE2580420}">
      <dsp:nvSpPr>
        <dsp:cNvPr id="0" name=""/>
        <dsp:cNvSpPr/>
      </dsp:nvSpPr>
      <dsp:spPr>
        <a:xfrm>
          <a:off x="5504957" y="2015370"/>
          <a:ext cx="192464" cy="19246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DFB83F-2201-4D09-B0C9-739AF1C01D13}">
      <dsp:nvSpPr>
        <dsp:cNvPr id="0" name=""/>
        <dsp:cNvSpPr/>
      </dsp:nvSpPr>
      <dsp:spPr>
        <a:xfrm>
          <a:off x="5688352" y="1887284"/>
          <a:ext cx="2436528" cy="448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Usability </a:t>
          </a:r>
        </a:p>
      </dsp:txBody>
      <dsp:txXfrm>
        <a:off x="5688352" y="1887284"/>
        <a:ext cx="2436528" cy="448634"/>
      </dsp:txXfrm>
    </dsp:sp>
    <dsp:sp modelId="{57D5CEF5-A35A-46B7-91CC-9EF506876AE4}">
      <dsp:nvSpPr>
        <dsp:cNvPr id="0" name=""/>
        <dsp:cNvSpPr/>
      </dsp:nvSpPr>
      <dsp:spPr>
        <a:xfrm>
          <a:off x="5504957" y="2464004"/>
          <a:ext cx="192464" cy="192464"/>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04B3AA-0018-4FDB-89B7-2450485FF74D}">
      <dsp:nvSpPr>
        <dsp:cNvPr id="0" name=""/>
        <dsp:cNvSpPr/>
      </dsp:nvSpPr>
      <dsp:spPr>
        <a:xfrm>
          <a:off x="5688352" y="2335919"/>
          <a:ext cx="2436528" cy="448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Performance</a:t>
          </a:r>
        </a:p>
      </dsp:txBody>
      <dsp:txXfrm>
        <a:off x="5688352" y="2335919"/>
        <a:ext cx="2436528" cy="4486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FD679-3901-4ADA-AD8A-8135E9EBC0D4}">
      <dsp:nvSpPr>
        <dsp:cNvPr id="0" name=""/>
        <dsp:cNvSpPr/>
      </dsp:nvSpPr>
      <dsp:spPr>
        <a:xfrm>
          <a:off x="5738" y="1598160"/>
          <a:ext cx="2218815" cy="775314"/>
        </a:xfrm>
        <a:prstGeom prst="chevron">
          <a:avLst/>
        </a:prstGeom>
        <a:solidFill>
          <a:schemeClr val="accent5">
            <a:lumMod val="20000"/>
            <a:lumOff val="8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solidFill>
            </a:rPr>
            <a:t>Research component identification</a:t>
          </a:r>
        </a:p>
      </dsp:txBody>
      <dsp:txXfrm>
        <a:off x="393395" y="1598160"/>
        <a:ext cx="1443501" cy="775314"/>
      </dsp:txXfrm>
    </dsp:sp>
    <dsp:sp modelId="{BBFF51CA-D453-4CEA-8801-0868BC16447B}">
      <dsp:nvSpPr>
        <dsp:cNvPr id="0" name=""/>
        <dsp:cNvSpPr/>
      </dsp:nvSpPr>
      <dsp:spPr>
        <a:xfrm>
          <a:off x="2030724" y="1598160"/>
          <a:ext cx="1580479" cy="775314"/>
        </a:xfrm>
        <a:prstGeom prst="chevron">
          <a:avLst/>
        </a:prstGeom>
        <a:solidFill>
          <a:schemeClr val="accent5">
            <a:lumMod val="20000"/>
            <a:lumOff val="8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Site visit</a:t>
          </a:r>
          <a:endParaRPr lang="en-US" sz="1200" kern="1200" dirty="0"/>
        </a:p>
      </dsp:txBody>
      <dsp:txXfrm>
        <a:off x="2418381" y="1598160"/>
        <a:ext cx="805165" cy="775314"/>
      </dsp:txXfrm>
    </dsp:sp>
    <dsp:sp modelId="{34350AAD-9752-4BE9-9F88-466BF398C942}">
      <dsp:nvSpPr>
        <dsp:cNvPr id="0" name=""/>
        <dsp:cNvSpPr/>
      </dsp:nvSpPr>
      <dsp:spPr>
        <a:xfrm>
          <a:off x="3417375" y="1598160"/>
          <a:ext cx="2132076" cy="775314"/>
        </a:xfrm>
        <a:prstGeom prst="chevron">
          <a:avLst/>
        </a:prstGeom>
        <a:solidFill>
          <a:schemeClr val="accent5">
            <a:lumMod val="20000"/>
            <a:lumOff val="8000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Gather Background information</a:t>
          </a:r>
        </a:p>
      </dsp:txBody>
      <dsp:txXfrm>
        <a:off x="3805032" y="1598160"/>
        <a:ext cx="1356762" cy="775314"/>
      </dsp:txXfrm>
    </dsp:sp>
    <dsp:sp modelId="{2623AC6E-9808-4FBA-95FF-1288EE894C78}">
      <dsp:nvSpPr>
        <dsp:cNvPr id="0" name=""/>
        <dsp:cNvSpPr/>
      </dsp:nvSpPr>
      <dsp:spPr>
        <a:xfrm>
          <a:off x="5355623" y="1598160"/>
          <a:ext cx="1680669" cy="775314"/>
        </a:xfrm>
        <a:prstGeom prst="chevron">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Implement data warehouse</a:t>
          </a:r>
        </a:p>
      </dsp:txBody>
      <dsp:txXfrm>
        <a:off x="5743280" y="1598160"/>
        <a:ext cx="905355" cy="775314"/>
      </dsp:txXfrm>
    </dsp:sp>
    <dsp:sp modelId="{189D7A23-333D-47D1-B027-35446AAFF427}">
      <dsp:nvSpPr>
        <dsp:cNvPr id="0" name=""/>
        <dsp:cNvSpPr/>
      </dsp:nvSpPr>
      <dsp:spPr>
        <a:xfrm>
          <a:off x="6842463" y="1598160"/>
          <a:ext cx="1902680" cy="775314"/>
        </a:xfrm>
        <a:prstGeom prst="chevron">
          <a:avLst/>
        </a:prstGeom>
        <a:solidFill>
          <a:schemeClr val="accent3">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Build low-cost protocols</a:t>
          </a:r>
        </a:p>
      </dsp:txBody>
      <dsp:txXfrm>
        <a:off x="7230120" y="1598160"/>
        <a:ext cx="1127366" cy="775314"/>
      </dsp:txXfrm>
    </dsp:sp>
    <dsp:sp modelId="{8A9B8BA4-2560-41CC-A649-2D6A82E3AC3C}">
      <dsp:nvSpPr>
        <dsp:cNvPr id="0" name=""/>
        <dsp:cNvSpPr/>
      </dsp:nvSpPr>
      <dsp:spPr>
        <a:xfrm>
          <a:off x="8551315" y="1598160"/>
          <a:ext cx="1495252" cy="775314"/>
        </a:xfrm>
        <a:prstGeom prst="chevron">
          <a:avLst/>
        </a:prstGeom>
        <a:solidFill>
          <a:schemeClr val="tx2">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Testing</a:t>
          </a:r>
        </a:p>
      </dsp:txBody>
      <dsp:txXfrm>
        <a:off x="8938972" y="1598160"/>
        <a:ext cx="719938" cy="775314"/>
      </dsp:txXfrm>
    </dsp:sp>
    <dsp:sp modelId="{B111BD2E-5258-430E-A81C-91A0A9B48A98}">
      <dsp:nvSpPr>
        <dsp:cNvPr id="0" name=""/>
        <dsp:cNvSpPr/>
      </dsp:nvSpPr>
      <dsp:spPr>
        <a:xfrm>
          <a:off x="9852739" y="1598160"/>
          <a:ext cx="1938286" cy="775314"/>
        </a:xfrm>
        <a:prstGeom prst="chevron">
          <a:avLst/>
        </a:prstGeom>
        <a:solidFill>
          <a:schemeClr val="tx2">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Client application</a:t>
          </a:r>
        </a:p>
      </dsp:txBody>
      <dsp:txXfrm>
        <a:off x="10240396" y="1598160"/>
        <a:ext cx="1162972" cy="77531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BC13B9-9599-4476-844F-83532AE452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BA8D437-0EC8-4363-BD51-58FCC087FA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E0CCB6-421E-46B3-B382-DDE10F363D24}" type="datetimeFigureOut">
              <a:rPr lang="en-US" smtClean="0"/>
              <a:t>4/27/2021</a:t>
            </a:fld>
            <a:endParaRPr lang="en-US"/>
          </a:p>
        </p:txBody>
      </p:sp>
      <p:sp>
        <p:nvSpPr>
          <p:cNvPr id="4" name="Footer Placeholder 3">
            <a:extLst>
              <a:ext uri="{FF2B5EF4-FFF2-40B4-BE49-F238E27FC236}">
                <a16:creationId xmlns:a16="http://schemas.microsoft.com/office/drawing/2014/main" id="{EFD54E29-EE60-4221-BB78-24D1C4D67E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D3186B-B2C6-4386-894B-7913C80465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AF3326-F3EC-4467-9201-604B4EAA295E}" type="slidenum">
              <a:rPr lang="en-US" smtClean="0"/>
              <a:t>‹#›</a:t>
            </a:fld>
            <a:endParaRPr lang="en-US"/>
          </a:p>
        </p:txBody>
      </p:sp>
    </p:spTree>
    <p:extLst>
      <p:ext uri="{BB962C8B-B14F-4D97-AF65-F5344CB8AC3E}">
        <p14:creationId xmlns:p14="http://schemas.microsoft.com/office/powerpoint/2010/main" val="353019809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8E039B-25E4-4A34-A592-8263535629BC}" type="datetimeFigureOut">
              <a:rPr lang="en-US" smtClean="0"/>
              <a:t>4/27/2021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A6995-277D-4C47-B075-AD85F466DE52}" type="slidenum">
              <a:rPr lang="en-US" smtClean="0"/>
              <a:t>‹#›</a:t>
            </a:fld>
            <a:endParaRPr lang="en-US"/>
          </a:p>
        </p:txBody>
      </p:sp>
    </p:spTree>
    <p:extLst>
      <p:ext uri="{BB962C8B-B14F-4D97-AF65-F5344CB8AC3E}">
        <p14:creationId xmlns:p14="http://schemas.microsoft.com/office/powerpoint/2010/main" val="80331902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05A6995-277D-4C47-B075-AD85F466DE52}" type="slidenum">
              <a:rPr lang="en-US" smtClean="0"/>
              <a:t>9</a:t>
            </a:fld>
            <a:endParaRPr lang="en-US"/>
          </a:p>
        </p:txBody>
      </p:sp>
    </p:spTree>
    <p:extLst>
      <p:ext uri="{BB962C8B-B14F-4D97-AF65-F5344CB8AC3E}">
        <p14:creationId xmlns:p14="http://schemas.microsoft.com/office/powerpoint/2010/main" val="1063298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05A6995-277D-4C47-B075-AD85F466DE52}" type="slidenum">
              <a:rPr lang="en-US" smtClean="0"/>
              <a:t>59</a:t>
            </a:fld>
            <a:endParaRPr lang="en-US"/>
          </a:p>
        </p:txBody>
      </p:sp>
    </p:spTree>
    <p:extLst>
      <p:ext uri="{BB962C8B-B14F-4D97-AF65-F5344CB8AC3E}">
        <p14:creationId xmlns:p14="http://schemas.microsoft.com/office/powerpoint/2010/main" val="3897781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05A6995-277D-4C47-B075-AD85F466DE52}" type="slidenum">
              <a:rPr lang="en-US" smtClean="0"/>
              <a:t>60</a:t>
            </a:fld>
            <a:endParaRPr lang="en-US"/>
          </a:p>
        </p:txBody>
      </p:sp>
    </p:spTree>
    <p:extLst>
      <p:ext uri="{BB962C8B-B14F-4D97-AF65-F5344CB8AC3E}">
        <p14:creationId xmlns:p14="http://schemas.microsoft.com/office/powerpoint/2010/main" val="1562851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05A6995-277D-4C47-B075-AD85F466DE52}" type="slidenum">
              <a:rPr lang="en-US" smtClean="0"/>
              <a:t>61</a:t>
            </a:fld>
            <a:endParaRPr lang="en-US"/>
          </a:p>
        </p:txBody>
      </p:sp>
    </p:spTree>
    <p:extLst>
      <p:ext uri="{BB962C8B-B14F-4D97-AF65-F5344CB8AC3E}">
        <p14:creationId xmlns:p14="http://schemas.microsoft.com/office/powerpoint/2010/main" val="1924825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05A6995-277D-4C47-B075-AD85F466DE52}" type="slidenum">
              <a:rPr lang="en-US" smtClean="0"/>
              <a:t>62</a:t>
            </a:fld>
            <a:endParaRPr lang="en-US"/>
          </a:p>
        </p:txBody>
      </p:sp>
    </p:spTree>
    <p:extLst>
      <p:ext uri="{BB962C8B-B14F-4D97-AF65-F5344CB8AC3E}">
        <p14:creationId xmlns:p14="http://schemas.microsoft.com/office/powerpoint/2010/main" val="2282733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05A6995-277D-4C47-B075-AD85F466DE52}" type="slidenum">
              <a:rPr lang="en-US" smtClean="0"/>
              <a:t>10</a:t>
            </a:fld>
            <a:endParaRPr lang="en-US"/>
          </a:p>
        </p:txBody>
      </p:sp>
    </p:spTree>
    <p:extLst>
      <p:ext uri="{BB962C8B-B14F-4D97-AF65-F5344CB8AC3E}">
        <p14:creationId xmlns:p14="http://schemas.microsoft.com/office/powerpoint/2010/main" val="400112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05A6995-277D-4C47-B075-AD85F466DE52}" type="slidenum">
              <a:rPr lang="en-US" smtClean="0"/>
              <a:t>12</a:t>
            </a:fld>
            <a:endParaRPr lang="en-US"/>
          </a:p>
        </p:txBody>
      </p:sp>
    </p:spTree>
    <p:extLst>
      <p:ext uri="{BB962C8B-B14F-4D97-AF65-F5344CB8AC3E}">
        <p14:creationId xmlns:p14="http://schemas.microsoft.com/office/powerpoint/2010/main" val="161700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05A6995-277D-4C47-B075-AD85F466DE52}" type="slidenum">
              <a:rPr lang="en-US" smtClean="0"/>
              <a:t>23</a:t>
            </a:fld>
            <a:endParaRPr lang="en-US"/>
          </a:p>
        </p:txBody>
      </p:sp>
    </p:spTree>
    <p:extLst>
      <p:ext uri="{BB962C8B-B14F-4D97-AF65-F5344CB8AC3E}">
        <p14:creationId xmlns:p14="http://schemas.microsoft.com/office/powerpoint/2010/main" val="559990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05A6995-277D-4C47-B075-AD85F466DE52}" type="slidenum">
              <a:rPr lang="en-US" smtClean="0"/>
              <a:t>24</a:t>
            </a:fld>
            <a:endParaRPr lang="en-US"/>
          </a:p>
        </p:txBody>
      </p:sp>
    </p:spTree>
    <p:extLst>
      <p:ext uri="{BB962C8B-B14F-4D97-AF65-F5344CB8AC3E}">
        <p14:creationId xmlns:p14="http://schemas.microsoft.com/office/powerpoint/2010/main" val="3112350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05A6995-277D-4C47-B075-AD85F466DE52}" type="slidenum">
              <a:rPr lang="en-US" smtClean="0"/>
              <a:t>25</a:t>
            </a:fld>
            <a:endParaRPr lang="en-US"/>
          </a:p>
        </p:txBody>
      </p:sp>
    </p:spTree>
    <p:extLst>
      <p:ext uri="{BB962C8B-B14F-4D97-AF65-F5344CB8AC3E}">
        <p14:creationId xmlns:p14="http://schemas.microsoft.com/office/powerpoint/2010/main" val="14079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05A6995-277D-4C47-B075-AD85F466DE52}" type="slidenum">
              <a:rPr lang="en-US" smtClean="0"/>
              <a:t>26</a:t>
            </a:fld>
            <a:endParaRPr lang="en-US"/>
          </a:p>
        </p:txBody>
      </p:sp>
    </p:spTree>
    <p:extLst>
      <p:ext uri="{BB962C8B-B14F-4D97-AF65-F5344CB8AC3E}">
        <p14:creationId xmlns:p14="http://schemas.microsoft.com/office/powerpoint/2010/main" val="4001123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05A6995-277D-4C47-B075-AD85F466DE52}" type="slidenum">
              <a:rPr lang="en-US" smtClean="0"/>
              <a:t>46</a:t>
            </a:fld>
            <a:endParaRPr lang="en-US"/>
          </a:p>
        </p:txBody>
      </p:sp>
    </p:spTree>
    <p:extLst>
      <p:ext uri="{BB962C8B-B14F-4D97-AF65-F5344CB8AC3E}">
        <p14:creationId xmlns:p14="http://schemas.microsoft.com/office/powerpoint/2010/main" val="730018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05A6995-277D-4C47-B075-AD85F466DE52}" type="slidenum">
              <a:rPr lang="en-US" smtClean="0"/>
              <a:t>49</a:t>
            </a:fld>
            <a:endParaRPr lang="en-US"/>
          </a:p>
        </p:txBody>
      </p:sp>
    </p:spTree>
    <p:extLst>
      <p:ext uri="{BB962C8B-B14F-4D97-AF65-F5344CB8AC3E}">
        <p14:creationId xmlns:p14="http://schemas.microsoft.com/office/powerpoint/2010/main" val="1946791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6"/>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AAB0D72-EF64-4427-BF41-BE766B3F0590}"/>
              </a:ext>
            </a:extLst>
          </p:cNvPr>
          <p:cNvSpPr>
            <a:spLocks/>
          </p:cNvSpPr>
          <p:nvPr userDrawn="1"/>
        </p:nvSpPr>
        <p:spPr bwMode="auto">
          <a:xfrm>
            <a:off x="-8316" y="1423107"/>
            <a:ext cx="12208633" cy="5434893"/>
          </a:xfrm>
          <a:custGeom>
            <a:avLst/>
            <a:gdLst>
              <a:gd name="connsiteX0" fmla="*/ 7143321 w 12208633"/>
              <a:gd name="connsiteY0" fmla="*/ 892474 h 5434893"/>
              <a:gd name="connsiteX1" fmla="*/ 7143335 w 12208633"/>
              <a:gd name="connsiteY1" fmla="*/ 895416 h 5434893"/>
              <a:gd name="connsiteX2" fmla="*/ 7147277 w 12208633"/>
              <a:gd name="connsiteY2" fmla="*/ 895507 h 5434893"/>
              <a:gd name="connsiteX3" fmla="*/ 7147099 w 12208633"/>
              <a:gd name="connsiteY3" fmla="*/ 892474 h 5434893"/>
              <a:gd name="connsiteX4" fmla="*/ 6355163 w 12208633"/>
              <a:gd name="connsiteY4" fmla="*/ 727493 h 5434893"/>
              <a:gd name="connsiteX5" fmla="*/ 6355358 w 12208633"/>
              <a:gd name="connsiteY5" fmla="*/ 727687 h 5434893"/>
              <a:gd name="connsiteX6" fmla="*/ 6354969 w 12208633"/>
              <a:gd name="connsiteY6" fmla="*/ 727687 h 5434893"/>
              <a:gd name="connsiteX7" fmla="*/ 6354969 w 12208633"/>
              <a:gd name="connsiteY7" fmla="*/ 728075 h 5434893"/>
              <a:gd name="connsiteX8" fmla="*/ 6355358 w 12208633"/>
              <a:gd name="connsiteY8" fmla="*/ 727687 h 5434893"/>
              <a:gd name="connsiteX9" fmla="*/ 6355552 w 12208633"/>
              <a:gd name="connsiteY9" fmla="*/ 727493 h 5434893"/>
              <a:gd name="connsiteX10" fmla="*/ 6355163 w 12208633"/>
              <a:gd name="connsiteY10" fmla="*/ 727493 h 5434893"/>
              <a:gd name="connsiteX11" fmla="*/ 8604691 w 12208633"/>
              <a:gd name="connsiteY11" fmla="*/ 725788 h 5434893"/>
              <a:gd name="connsiteX12" fmla="*/ 8591193 w 12208633"/>
              <a:gd name="connsiteY12" fmla="*/ 738248 h 5434893"/>
              <a:gd name="connsiteX13" fmla="*/ 8590674 w 12208633"/>
              <a:gd name="connsiteY13" fmla="*/ 889843 h 5434893"/>
              <a:gd name="connsiteX14" fmla="*/ 8603653 w 12208633"/>
              <a:gd name="connsiteY14" fmla="*/ 903341 h 5434893"/>
              <a:gd name="connsiteX15" fmla="*/ 8616632 w 12208633"/>
              <a:gd name="connsiteY15" fmla="*/ 889843 h 5434893"/>
              <a:gd name="connsiteX16" fmla="*/ 8616632 w 12208633"/>
              <a:gd name="connsiteY16" fmla="*/ 815603 h 5434893"/>
              <a:gd name="connsiteX17" fmla="*/ 8616632 w 12208633"/>
              <a:gd name="connsiteY17" fmla="*/ 738767 h 5434893"/>
              <a:gd name="connsiteX18" fmla="*/ 8604691 w 12208633"/>
              <a:gd name="connsiteY18" fmla="*/ 725788 h 5434893"/>
              <a:gd name="connsiteX19" fmla="*/ 8744865 w 12208633"/>
              <a:gd name="connsiteY19" fmla="*/ 683217 h 5434893"/>
              <a:gd name="connsiteX20" fmla="*/ 8735001 w 12208633"/>
              <a:gd name="connsiteY20" fmla="*/ 694119 h 5434893"/>
              <a:gd name="connsiteX21" fmla="*/ 8735520 w 12208633"/>
              <a:gd name="connsiteY21" fmla="*/ 892439 h 5434893"/>
              <a:gd name="connsiteX22" fmla="*/ 8746422 w 12208633"/>
              <a:gd name="connsiteY22" fmla="*/ 903341 h 5434893"/>
              <a:gd name="connsiteX23" fmla="*/ 8787436 w 12208633"/>
              <a:gd name="connsiteY23" fmla="*/ 903341 h 5434893"/>
              <a:gd name="connsiteX24" fmla="*/ 8801454 w 12208633"/>
              <a:gd name="connsiteY24" fmla="*/ 889324 h 5434893"/>
              <a:gd name="connsiteX25" fmla="*/ 8801454 w 12208633"/>
              <a:gd name="connsiteY25" fmla="*/ 818718 h 5434893"/>
              <a:gd name="connsiteX26" fmla="*/ 8807164 w 12208633"/>
              <a:gd name="connsiteY26" fmla="*/ 805739 h 5434893"/>
              <a:gd name="connsiteX27" fmla="*/ 8822739 w 12208633"/>
              <a:gd name="connsiteY27" fmla="*/ 781857 h 5434893"/>
              <a:gd name="connsiteX28" fmla="*/ 8811317 w 12208633"/>
              <a:gd name="connsiteY28" fmla="*/ 771474 h 5434893"/>
              <a:gd name="connsiteX29" fmla="*/ 8773938 w 12208633"/>
              <a:gd name="connsiteY29" fmla="*/ 771474 h 5434893"/>
              <a:gd name="connsiteX30" fmla="*/ 8756286 w 12208633"/>
              <a:gd name="connsiteY30" fmla="*/ 754342 h 5434893"/>
              <a:gd name="connsiteX31" fmla="*/ 8756286 w 12208633"/>
              <a:gd name="connsiteY31" fmla="*/ 725269 h 5434893"/>
              <a:gd name="connsiteX32" fmla="*/ 8755767 w 12208633"/>
              <a:gd name="connsiteY32" fmla="*/ 725269 h 5434893"/>
              <a:gd name="connsiteX33" fmla="*/ 8755767 w 12208633"/>
              <a:gd name="connsiteY33" fmla="*/ 694638 h 5434893"/>
              <a:gd name="connsiteX34" fmla="*/ 8744865 w 12208633"/>
              <a:gd name="connsiteY34" fmla="*/ 683217 h 5434893"/>
              <a:gd name="connsiteX35" fmla="*/ 5999516 w 12208633"/>
              <a:gd name="connsiteY35" fmla="*/ 672943 h 5434893"/>
              <a:gd name="connsiteX36" fmla="*/ 5999516 w 12208633"/>
              <a:gd name="connsiteY36" fmla="*/ 672950 h 5434893"/>
              <a:gd name="connsiteX37" fmla="*/ 6106191 w 12208633"/>
              <a:gd name="connsiteY37" fmla="*/ 672950 h 5434893"/>
              <a:gd name="connsiteX38" fmla="*/ 6106226 w 12208633"/>
              <a:gd name="connsiteY38" fmla="*/ 672943 h 5434893"/>
              <a:gd name="connsiteX39" fmla="*/ 6103287 w 12208633"/>
              <a:gd name="connsiteY39" fmla="*/ 672943 h 5434893"/>
              <a:gd name="connsiteX40" fmla="*/ 6095614 w 12208633"/>
              <a:gd name="connsiteY40" fmla="*/ 672943 h 5434893"/>
              <a:gd name="connsiteX41" fmla="*/ 5844017 w 12208633"/>
              <a:gd name="connsiteY41" fmla="*/ 672943 h 5434893"/>
              <a:gd name="connsiteX42" fmla="*/ 5844017 w 12208633"/>
              <a:gd name="connsiteY42" fmla="*/ 672950 h 5434893"/>
              <a:gd name="connsiteX43" fmla="*/ 5950885 w 12208633"/>
              <a:gd name="connsiteY43" fmla="*/ 672950 h 5434893"/>
              <a:gd name="connsiteX44" fmla="*/ 5950920 w 12208633"/>
              <a:gd name="connsiteY44" fmla="*/ 672943 h 5434893"/>
              <a:gd name="connsiteX45" fmla="*/ 5947738 w 12208633"/>
              <a:gd name="connsiteY45" fmla="*/ 672943 h 5434893"/>
              <a:gd name="connsiteX46" fmla="*/ 5940066 w 12208633"/>
              <a:gd name="connsiteY46" fmla="*/ 672943 h 5434893"/>
              <a:gd name="connsiteX47" fmla="*/ 2661207 w 12208633"/>
              <a:gd name="connsiteY47" fmla="*/ 578320 h 5434893"/>
              <a:gd name="connsiteX48" fmla="*/ 2649387 w 12208633"/>
              <a:gd name="connsiteY48" fmla="*/ 591167 h 5434893"/>
              <a:gd name="connsiteX49" fmla="*/ 2649387 w 12208633"/>
              <a:gd name="connsiteY49" fmla="*/ 660718 h 5434893"/>
              <a:gd name="connsiteX50" fmla="*/ 2661207 w 12208633"/>
              <a:gd name="connsiteY50" fmla="*/ 660966 h 5434893"/>
              <a:gd name="connsiteX51" fmla="*/ 2661207 w 12208633"/>
              <a:gd name="connsiteY51" fmla="*/ 612643 h 5434893"/>
              <a:gd name="connsiteX52" fmla="*/ 2521154 w 12208633"/>
              <a:gd name="connsiteY52" fmla="*/ 535617 h 5434893"/>
              <a:gd name="connsiteX53" fmla="*/ 2510252 w 12208633"/>
              <a:gd name="connsiteY53" fmla="*/ 547038 h 5434893"/>
              <a:gd name="connsiteX54" fmla="*/ 2510252 w 12208633"/>
              <a:gd name="connsiteY54" fmla="*/ 577669 h 5434893"/>
              <a:gd name="connsiteX55" fmla="*/ 2509733 w 12208633"/>
              <a:gd name="connsiteY55" fmla="*/ 577669 h 5434893"/>
              <a:gd name="connsiteX56" fmla="*/ 2509733 w 12208633"/>
              <a:gd name="connsiteY56" fmla="*/ 606742 h 5434893"/>
              <a:gd name="connsiteX57" fmla="*/ 2492081 w 12208633"/>
              <a:gd name="connsiteY57" fmla="*/ 623874 h 5434893"/>
              <a:gd name="connsiteX58" fmla="*/ 2454702 w 12208633"/>
              <a:gd name="connsiteY58" fmla="*/ 623874 h 5434893"/>
              <a:gd name="connsiteX59" fmla="*/ 2443280 w 12208633"/>
              <a:gd name="connsiteY59" fmla="*/ 634257 h 5434893"/>
              <a:gd name="connsiteX60" fmla="*/ 2458855 w 12208633"/>
              <a:gd name="connsiteY60" fmla="*/ 658139 h 5434893"/>
              <a:gd name="connsiteX61" fmla="*/ 2464565 w 12208633"/>
              <a:gd name="connsiteY61" fmla="*/ 671118 h 5434893"/>
              <a:gd name="connsiteX62" fmla="*/ 2464565 w 12208633"/>
              <a:gd name="connsiteY62" fmla="*/ 735104 h 5434893"/>
              <a:gd name="connsiteX63" fmla="*/ 2530525 w 12208633"/>
              <a:gd name="connsiteY63" fmla="*/ 735104 h 5434893"/>
              <a:gd name="connsiteX64" fmla="*/ 2531018 w 12208633"/>
              <a:gd name="connsiteY64" fmla="*/ 546519 h 5434893"/>
              <a:gd name="connsiteX65" fmla="*/ 2521154 w 12208633"/>
              <a:gd name="connsiteY65" fmla="*/ 535617 h 5434893"/>
              <a:gd name="connsiteX66" fmla="*/ 8701774 w 12208633"/>
              <a:gd name="connsiteY66" fmla="*/ 534218 h 5434893"/>
              <a:gd name="connsiteX67" fmla="*/ 8688276 w 12208633"/>
              <a:gd name="connsiteY67" fmla="*/ 540967 h 5434893"/>
              <a:gd name="connsiteX68" fmla="*/ 8695025 w 12208633"/>
              <a:gd name="connsiteY68" fmla="*/ 567963 h 5434893"/>
              <a:gd name="connsiteX69" fmla="*/ 8735520 w 12208633"/>
              <a:gd name="connsiteY69" fmla="*/ 637012 h 5434893"/>
              <a:gd name="connsiteX70" fmla="*/ 8760440 w 12208633"/>
              <a:gd name="connsiteY70" fmla="*/ 664008 h 5434893"/>
              <a:gd name="connsiteX71" fmla="*/ 8767189 w 12208633"/>
              <a:gd name="connsiteY71" fmla="*/ 664527 h 5434893"/>
              <a:gd name="connsiteX72" fmla="*/ 8776534 w 12208633"/>
              <a:gd name="connsiteY72" fmla="*/ 675429 h 5434893"/>
              <a:gd name="connsiteX73" fmla="*/ 8776014 w 12208633"/>
              <a:gd name="connsiteY73" fmla="*/ 724750 h 5434893"/>
              <a:gd name="connsiteX74" fmla="*/ 8799896 w 12208633"/>
              <a:gd name="connsiteY74" fmla="*/ 750708 h 5434893"/>
              <a:gd name="connsiteX75" fmla="*/ 8804049 w 12208633"/>
              <a:gd name="connsiteY75" fmla="*/ 751227 h 5434893"/>
              <a:gd name="connsiteX76" fmla="*/ 8822739 w 12208633"/>
              <a:gd name="connsiteY76" fmla="*/ 740324 h 5434893"/>
              <a:gd name="connsiteX77" fmla="*/ 8806645 w 12208633"/>
              <a:gd name="connsiteY77" fmla="*/ 712809 h 5434893"/>
              <a:gd name="connsiteX78" fmla="*/ 8785359 w 12208633"/>
              <a:gd name="connsiteY78" fmla="*/ 691004 h 5434893"/>
              <a:gd name="connsiteX79" fmla="*/ 8785359 w 12208633"/>
              <a:gd name="connsiteY79" fmla="*/ 620399 h 5434893"/>
              <a:gd name="connsiteX80" fmla="*/ 8784840 w 12208633"/>
              <a:gd name="connsiteY80" fmla="*/ 620399 h 5434893"/>
              <a:gd name="connsiteX81" fmla="*/ 8784840 w 12208633"/>
              <a:gd name="connsiteY81" fmla="*/ 548755 h 5434893"/>
              <a:gd name="connsiteX82" fmla="*/ 8770823 w 12208633"/>
              <a:gd name="connsiteY82" fmla="*/ 534218 h 5434893"/>
              <a:gd name="connsiteX83" fmla="*/ 8701774 w 12208633"/>
              <a:gd name="connsiteY83" fmla="*/ 534218 h 5434893"/>
              <a:gd name="connsiteX84" fmla="*/ 7932693 w 12208633"/>
              <a:gd name="connsiteY84" fmla="*/ 518578 h 5434893"/>
              <a:gd name="connsiteX85" fmla="*/ 7932378 w 12208633"/>
              <a:gd name="connsiteY85" fmla="*/ 519208 h 5434893"/>
              <a:gd name="connsiteX86" fmla="*/ 7932693 w 12208633"/>
              <a:gd name="connsiteY86" fmla="*/ 519208 h 5434893"/>
              <a:gd name="connsiteX87" fmla="*/ 7932693 w 12208633"/>
              <a:gd name="connsiteY87" fmla="*/ 518578 h 5434893"/>
              <a:gd name="connsiteX88" fmla="*/ 7991282 w 12208633"/>
              <a:gd name="connsiteY88" fmla="*/ 518263 h 5434893"/>
              <a:gd name="connsiteX89" fmla="*/ 7991282 w 12208633"/>
              <a:gd name="connsiteY89" fmla="*/ 518892 h 5434893"/>
              <a:gd name="connsiteX90" fmla="*/ 7991597 w 12208633"/>
              <a:gd name="connsiteY90" fmla="*/ 518892 h 5434893"/>
              <a:gd name="connsiteX91" fmla="*/ 7991282 w 12208633"/>
              <a:gd name="connsiteY91" fmla="*/ 518263 h 5434893"/>
              <a:gd name="connsiteX92" fmla="*/ 7933323 w 12208633"/>
              <a:gd name="connsiteY92" fmla="*/ 517633 h 5434893"/>
              <a:gd name="connsiteX93" fmla="*/ 7933008 w 12208633"/>
              <a:gd name="connsiteY93" fmla="*/ 518263 h 5434893"/>
              <a:gd name="connsiteX94" fmla="*/ 7933323 w 12208633"/>
              <a:gd name="connsiteY94" fmla="*/ 518263 h 5434893"/>
              <a:gd name="connsiteX95" fmla="*/ 7933323 w 12208633"/>
              <a:gd name="connsiteY95" fmla="*/ 517633 h 5434893"/>
              <a:gd name="connsiteX96" fmla="*/ 9995853 w 12208633"/>
              <a:gd name="connsiteY96" fmla="*/ 483450 h 5434893"/>
              <a:gd name="connsiteX97" fmla="*/ 9995853 w 12208633"/>
              <a:gd name="connsiteY97" fmla="*/ 547260 h 5434893"/>
              <a:gd name="connsiteX98" fmla="*/ 10005688 w 12208633"/>
              <a:gd name="connsiteY98" fmla="*/ 548252 h 5434893"/>
              <a:gd name="connsiteX99" fmla="*/ 10070193 w 12208633"/>
              <a:gd name="connsiteY99" fmla="*/ 627396 h 5434893"/>
              <a:gd name="connsiteX100" fmla="*/ 10070193 w 12208633"/>
              <a:gd name="connsiteY100" fmla="*/ 839288 h 5434893"/>
              <a:gd name="connsiteX101" fmla="*/ 10098404 w 12208633"/>
              <a:gd name="connsiteY101" fmla="*/ 839288 h 5434893"/>
              <a:gd name="connsiteX102" fmla="*/ 10098404 w 12208633"/>
              <a:gd name="connsiteY102" fmla="*/ 483450 h 5434893"/>
              <a:gd name="connsiteX103" fmla="*/ 9781381 w 12208633"/>
              <a:gd name="connsiteY103" fmla="*/ 483450 h 5434893"/>
              <a:gd name="connsiteX104" fmla="*/ 9781381 w 12208633"/>
              <a:gd name="connsiteY104" fmla="*/ 547123 h 5434893"/>
              <a:gd name="connsiteX105" fmla="*/ 9792075 w 12208633"/>
              <a:gd name="connsiteY105" fmla="*/ 548201 h 5434893"/>
              <a:gd name="connsiteX106" fmla="*/ 9856579 w 12208633"/>
              <a:gd name="connsiteY106" fmla="*/ 627345 h 5434893"/>
              <a:gd name="connsiteX107" fmla="*/ 9856579 w 12208633"/>
              <a:gd name="connsiteY107" fmla="*/ 839288 h 5434893"/>
              <a:gd name="connsiteX108" fmla="*/ 9908622 w 12208633"/>
              <a:gd name="connsiteY108" fmla="*/ 839288 h 5434893"/>
              <a:gd name="connsiteX109" fmla="*/ 9908621 w 12208633"/>
              <a:gd name="connsiteY109" fmla="*/ 627396 h 5434893"/>
              <a:gd name="connsiteX110" fmla="*/ 9908622 w 12208633"/>
              <a:gd name="connsiteY110" fmla="*/ 627394 h 5434893"/>
              <a:gd name="connsiteX111" fmla="*/ 9908622 w 12208633"/>
              <a:gd name="connsiteY111" fmla="*/ 620889 h 5434893"/>
              <a:gd name="connsiteX112" fmla="*/ 9909277 w 12208633"/>
              <a:gd name="connsiteY112" fmla="*/ 620889 h 5434893"/>
              <a:gd name="connsiteX113" fmla="*/ 9910263 w 12208633"/>
              <a:gd name="connsiteY113" fmla="*/ 611115 h 5434893"/>
              <a:gd name="connsiteX114" fmla="*/ 9975107 w 12208633"/>
              <a:gd name="connsiteY114" fmla="*/ 547872 h 5434893"/>
              <a:gd name="connsiteX115" fmla="*/ 9975644 w 12208633"/>
              <a:gd name="connsiteY115" fmla="*/ 547825 h 5434893"/>
              <a:gd name="connsiteX116" fmla="*/ 9975644 w 12208633"/>
              <a:gd name="connsiteY116" fmla="*/ 483450 h 5434893"/>
              <a:gd name="connsiteX117" fmla="*/ 4460613 w 12208633"/>
              <a:gd name="connsiteY117" fmla="*/ 410313 h 5434893"/>
              <a:gd name="connsiteX118" fmla="*/ 4460613 w 12208633"/>
              <a:gd name="connsiteY118" fmla="*/ 474688 h 5434893"/>
              <a:gd name="connsiteX119" fmla="*/ 4461150 w 12208633"/>
              <a:gd name="connsiteY119" fmla="*/ 474735 h 5434893"/>
              <a:gd name="connsiteX120" fmla="*/ 4525994 w 12208633"/>
              <a:gd name="connsiteY120" fmla="*/ 537978 h 5434893"/>
              <a:gd name="connsiteX121" fmla="*/ 4526979 w 12208633"/>
              <a:gd name="connsiteY121" fmla="*/ 547752 h 5434893"/>
              <a:gd name="connsiteX122" fmla="*/ 4527635 w 12208633"/>
              <a:gd name="connsiteY122" fmla="*/ 547752 h 5434893"/>
              <a:gd name="connsiteX123" fmla="*/ 4527635 w 12208633"/>
              <a:gd name="connsiteY123" fmla="*/ 554257 h 5434893"/>
              <a:gd name="connsiteX124" fmla="*/ 4527635 w 12208633"/>
              <a:gd name="connsiteY124" fmla="*/ 554259 h 5434893"/>
              <a:gd name="connsiteX125" fmla="*/ 4527635 w 12208633"/>
              <a:gd name="connsiteY125" fmla="*/ 766151 h 5434893"/>
              <a:gd name="connsiteX126" fmla="*/ 4579677 w 12208633"/>
              <a:gd name="connsiteY126" fmla="*/ 766151 h 5434893"/>
              <a:gd name="connsiteX127" fmla="*/ 4579677 w 12208633"/>
              <a:gd name="connsiteY127" fmla="*/ 554208 h 5434893"/>
              <a:gd name="connsiteX128" fmla="*/ 4644181 w 12208633"/>
              <a:gd name="connsiteY128" fmla="*/ 475064 h 5434893"/>
              <a:gd name="connsiteX129" fmla="*/ 4654875 w 12208633"/>
              <a:gd name="connsiteY129" fmla="*/ 473986 h 5434893"/>
              <a:gd name="connsiteX130" fmla="*/ 4654875 w 12208633"/>
              <a:gd name="connsiteY130" fmla="*/ 410313 h 5434893"/>
              <a:gd name="connsiteX131" fmla="*/ 4337854 w 12208633"/>
              <a:gd name="connsiteY131" fmla="*/ 410313 h 5434893"/>
              <a:gd name="connsiteX132" fmla="*/ 4337854 w 12208633"/>
              <a:gd name="connsiteY132" fmla="*/ 645080 h 5434893"/>
              <a:gd name="connsiteX133" fmla="*/ 4354002 w 12208633"/>
              <a:gd name="connsiteY133" fmla="*/ 645080 h 5434893"/>
              <a:gd name="connsiteX134" fmla="*/ 4366063 w 12208633"/>
              <a:gd name="connsiteY134" fmla="*/ 645080 h 5434893"/>
              <a:gd name="connsiteX135" fmla="*/ 4366063 w 12208633"/>
              <a:gd name="connsiteY135" fmla="*/ 554259 h 5434893"/>
              <a:gd name="connsiteX136" fmla="*/ 4430568 w 12208633"/>
              <a:gd name="connsiteY136" fmla="*/ 475115 h 5434893"/>
              <a:gd name="connsiteX137" fmla="*/ 4440404 w 12208633"/>
              <a:gd name="connsiteY137" fmla="*/ 474123 h 5434893"/>
              <a:gd name="connsiteX138" fmla="*/ 4440404 w 12208633"/>
              <a:gd name="connsiteY138" fmla="*/ 410313 h 5434893"/>
              <a:gd name="connsiteX139" fmla="*/ 2495196 w 12208633"/>
              <a:gd name="connsiteY139" fmla="*/ 386617 h 5434893"/>
              <a:gd name="connsiteX140" fmla="*/ 2481179 w 12208633"/>
              <a:gd name="connsiteY140" fmla="*/ 401154 h 5434893"/>
              <a:gd name="connsiteX141" fmla="*/ 2481179 w 12208633"/>
              <a:gd name="connsiteY141" fmla="*/ 472798 h 5434893"/>
              <a:gd name="connsiteX142" fmla="*/ 2480660 w 12208633"/>
              <a:gd name="connsiteY142" fmla="*/ 472798 h 5434893"/>
              <a:gd name="connsiteX143" fmla="*/ 2480660 w 12208633"/>
              <a:gd name="connsiteY143" fmla="*/ 543404 h 5434893"/>
              <a:gd name="connsiteX144" fmla="*/ 2459374 w 12208633"/>
              <a:gd name="connsiteY144" fmla="*/ 565209 h 5434893"/>
              <a:gd name="connsiteX145" fmla="*/ 2443280 w 12208633"/>
              <a:gd name="connsiteY145" fmla="*/ 592724 h 5434893"/>
              <a:gd name="connsiteX146" fmla="*/ 2461970 w 12208633"/>
              <a:gd name="connsiteY146" fmla="*/ 603627 h 5434893"/>
              <a:gd name="connsiteX147" fmla="*/ 2466123 w 12208633"/>
              <a:gd name="connsiteY147" fmla="*/ 603108 h 5434893"/>
              <a:gd name="connsiteX148" fmla="*/ 2490005 w 12208633"/>
              <a:gd name="connsiteY148" fmla="*/ 577150 h 5434893"/>
              <a:gd name="connsiteX149" fmla="*/ 2489485 w 12208633"/>
              <a:gd name="connsiteY149" fmla="*/ 527829 h 5434893"/>
              <a:gd name="connsiteX150" fmla="*/ 2498830 w 12208633"/>
              <a:gd name="connsiteY150" fmla="*/ 516927 h 5434893"/>
              <a:gd name="connsiteX151" fmla="*/ 2505579 w 12208633"/>
              <a:gd name="connsiteY151" fmla="*/ 516408 h 5434893"/>
              <a:gd name="connsiteX152" fmla="*/ 2530499 w 12208633"/>
              <a:gd name="connsiteY152" fmla="*/ 489411 h 5434893"/>
              <a:gd name="connsiteX153" fmla="*/ 2570994 w 12208633"/>
              <a:gd name="connsiteY153" fmla="*/ 420363 h 5434893"/>
              <a:gd name="connsiteX154" fmla="*/ 2577743 w 12208633"/>
              <a:gd name="connsiteY154" fmla="*/ 393366 h 5434893"/>
              <a:gd name="connsiteX155" fmla="*/ 2564244 w 12208633"/>
              <a:gd name="connsiteY155" fmla="*/ 386617 h 5434893"/>
              <a:gd name="connsiteX156" fmla="*/ 2495196 w 12208633"/>
              <a:gd name="connsiteY156" fmla="*/ 386617 h 5434893"/>
              <a:gd name="connsiteX157" fmla="*/ 9258835 w 12208633"/>
              <a:gd name="connsiteY157" fmla="*/ 0 h 5434893"/>
              <a:gd name="connsiteX158" fmla="*/ 9334633 w 12208633"/>
              <a:gd name="connsiteY158" fmla="*/ 0 h 5434893"/>
              <a:gd name="connsiteX159" fmla="*/ 9369417 w 12208633"/>
              <a:gd name="connsiteY159" fmla="*/ 714886 h 5434893"/>
              <a:gd name="connsiteX160" fmla="*/ 9451963 w 12208633"/>
              <a:gd name="connsiteY160" fmla="*/ 716443 h 5434893"/>
              <a:gd name="connsiteX161" fmla="*/ 9451511 w 12208633"/>
              <a:gd name="connsiteY161" fmla="*/ 839288 h 5434893"/>
              <a:gd name="connsiteX162" fmla="*/ 9695008 w 12208633"/>
              <a:gd name="connsiteY162" fmla="*/ 839288 h 5434893"/>
              <a:gd name="connsiteX163" fmla="*/ 9695008 w 12208633"/>
              <a:gd name="connsiteY163" fmla="*/ 627345 h 5434893"/>
              <a:gd name="connsiteX164" fmla="*/ 9695008 w 12208633"/>
              <a:gd name="connsiteY164" fmla="*/ 627342 h 5434893"/>
              <a:gd name="connsiteX165" fmla="*/ 9695008 w 12208633"/>
              <a:gd name="connsiteY165" fmla="*/ 620838 h 5434893"/>
              <a:gd name="connsiteX166" fmla="*/ 9695582 w 12208633"/>
              <a:gd name="connsiteY166" fmla="*/ 620838 h 5434893"/>
              <a:gd name="connsiteX167" fmla="*/ 9696270 w 12208633"/>
              <a:gd name="connsiteY167" fmla="*/ 613044 h 5434893"/>
              <a:gd name="connsiteX168" fmla="*/ 9759513 w 12208633"/>
              <a:gd name="connsiteY168" fmla="*/ 548201 h 5434893"/>
              <a:gd name="connsiteX169" fmla="*/ 9761172 w 12208633"/>
              <a:gd name="connsiteY169" fmla="*/ 548033 h 5434893"/>
              <a:gd name="connsiteX170" fmla="*/ 9761172 w 12208633"/>
              <a:gd name="connsiteY170" fmla="*/ 452927 h 5434893"/>
              <a:gd name="connsiteX171" fmla="*/ 9781381 w 12208633"/>
              <a:gd name="connsiteY171" fmla="*/ 452927 h 5434893"/>
              <a:gd name="connsiteX172" fmla="*/ 9781381 w 12208633"/>
              <a:gd name="connsiteY172" fmla="*/ 453137 h 5434893"/>
              <a:gd name="connsiteX173" fmla="*/ 10098404 w 12208633"/>
              <a:gd name="connsiteY173" fmla="*/ 453137 h 5434893"/>
              <a:gd name="connsiteX174" fmla="*/ 10098404 w 12208633"/>
              <a:gd name="connsiteY174" fmla="*/ 395857 h 5434893"/>
              <a:gd name="connsiteX175" fmla="*/ 10098404 w 12208633"/>
              <a:gd name="connsiteY175" fmla="*/ 395855 h 5434893"/>
              <a:gd name="connsiteX176" fmla="*/ 10098404 w 12208633"/>
              <a:gd name="connsiteY176" fmla="*/ 322646 h 5434893"/>
              <a:gd name="connsiteX177" fmla="*/ 10147724 w 12208633"/>
              <a:gd name="connsiteY177" fmla="*/ 322646 h 5434893"/>
              <a:gd name="connsiteX178" fmla="*/ 10192315 w 12208633"/>
              <a:gd name="connsiteY178" fmla="*/ 322646 h 5434893"/>
              <a:gd name="connsiteX179" fmla="*/ 10192315 w 12208633"/>
              <a:gd name="connsiteY179" fmla="*/ 412796 h 5434893"/>
              <a:gd name="connsiteX180" fmla="*/ 10192315 w 12208633"/>
              <a:gd name="connsiteY180" fmla="*/ 839288 h 5434893"/>
              <a:gd name="connsiteX181" fmla="*/ 10237382 w 12208633"/>
              <a:gd name="connsiteY181" fmla="*/ 839288 h 5434893"/>
              <a:gd name="connsiteX182" fmla="*/ 10237382 w 12208633"/>
              <a:gd name="connsiteY182" fmla="*/ 787976 h 5434893"/>
              <a:gd name="connsiteX183" fmla="*/ 10237382 w 12208633"/>
              <a:gd name="connsiteY183" fmla="*/ 787525 h 5434893"/>
              <a:gd name="connsiteX184" fmla="*/ 10237382 w 12208633"/>
              <a:gd name="connsiteY184" fmla="*/ 786823 h 5434893"/>
              <a:gd name="connsiteX185" fmla="*/ 10293811 w 12208633"/>
              <a:gd name="connsiteY185" fmla="*/ 786823 h 5434893"/>
              <a:gd name="connsiteX186" fmla="*/ 10293811 w 12208633"/>
              <a:gd name="connsiteY186" fmla="*/ 486617 h 5434893"/>
              <a:gd name="connsiteX187" fmla="*/ 10293811 w 12208633"/>
              <a:gd name="connsiteY187" fmla="*/ 486615 h 5434893"/>
              <a:gd name="connsiteX188" fmla="*/ 10293811 w 12208633"/>
              <a:gd name="connsiteY188" fmla="*/ 412796 h 5434893"/>
              <a:gd name="connsiteX189" fmla="*/ 10293812 w 12208633"/>
              <a:gd name="connsiteY189" fmla="*/ 412796 h 5434893"/>
              <a:gd name="connsiteX190" fmla="*/ 10364543 w 12208633"/>
              <a:gd name="connsiteY190" fmla="*/ 412796 h 5434893"/>
              <a:gd name="connsiteX191" fmla="*/ 10435273 w 12208633"/>
              <a:gd name="connsiteY191" fmla="*/ 412796 h 5434893"/>
              <a:gd name="connsiteX192" fmla="*/ 10435273 w 12208633"/>
              <a:gd name="connsiteY192" fmla="*/ 493478 h 5434893"/>
              <a:gd name="connsiteX193" fmla="*/ 10435272 w 12208633"/>
              <a:gd name="connsiteY193" fmla="*/ 493478 h 5434893"/>
              <a:gd name="connsiteX194" fmla="*/ 10435272 w 12208633"/>
              <a:gd name="connsiteY194" fmla="*/ 787653 h 5434893"/>
              <a:gd name="connsiteX195" fmla="*/ 10479889 w 12208633"/>
              <a:gd name="connsiteY195" fmla="*/ 787653 h 5434893"/>
              <a:gd name="connsiteX196" fmla="*/ 10479889 w 12208633"/>
              <a:gd name="connsiteY196" fmla="*/ 834346 h 5434893"/>
              <a:gd name="connsiteX197" fmla="*/ 10479889 w 12208633"/>
              <a:gd name="connsiteY197" fmla="*/ 883894 h 5434893"/>
              <a:gd name="connsiteX198" fmla="*/ 10634153 w 12208633"/>
              <a:gd name="connsiteY198" fmla="*/ 798062 h 5434893"/>
              <a:gd name="connsiteX199" fmla="*/ 10634153 w 12208633"/>
              <a:gd name="connsiteY199" fmla="*/ 890261 h 5434893"/>
              <a:gd name="connsiteX200" fmla="*/ 10799859 w 12208633"/>
              <a:gd name="connsiteY200" fmla="*/ 798062 h 5434893"/>
              <a:gd name="connsiteX201" fmla="*/ 10799859 w 12208633"/>
              <a:gd name="connsiteY201" fmla="*/ 890261 h 5434893"/>
              <a:gd name="connsiteX202" fmla="*/ 10965565 w 12208633"/>
              <a:gd name="connsiteY202" fmla="*/ 798062 h 5434893"/>
              <a:gd name="connsiteX203" fmla="*/ 10965565 w 12208633"/>
              <a:gd name="connsiteY203" fmla="*/ 890261 h 5434893"/>
              <a:gd name="connsiteX204" fmla="*/ 11131272 w 12208633"/>
              <a:gd name="connsiteY204" fmla="*/ 798062 h 5434893"/>
              <a:gd name="connsiteX205" fmla="*/ 11131272 w 12208633"/>
              <a:gd name="connsiteY205" fmla="*/ 894809 h 5434893"/>
              <a:gd name="connsiteX206" fmla="*/ 10965565 w 12208633"/>
              <a:gd name="connsiteY206" fmla="*/ 894809 h 5434893"/>
              <a:gd name="connsiteX207" fmla="*/ 10957391 w 12208633"/>
              <a:gd name="connsiteY207" fmla="*/ 894809 h 5434893"/>
              <a:gd name="connsiteX208" fmla="*/ 10799859 w 12208633"/>
              <a:gd name="connsiteY208" fmla="*/ 894809 h 5434893"/>
              <a:gd name="connsiteX209" fmla="*/ 10791685 w 12208633"/>
              <a:gd name="connsiteY209" fmla="*/ 894809 h 5434893"/>
              <a:gd name="connsiteX210" fmla="*/ 10634153 w 12208633"/>
              <a:gd name="connsiteY210" fmla="*/ 894809 h 5434893"/>
              <a:gd name="connsiteX211" fmla="*/ 10625978 w 12208633"/>
              <a:gd name="connsiteY211" fmla="*/ 894809 h 5434893"/>
              <a:gd name="connsiteX212" fmla="*/ 10479889 w 12208633"/>
              <a:gd name="connsiteY212" fmla="*/ 894809 h 5434893"/>
              <a:gd name="connsiteX213" fmla="*/ 10479889 w 12208633"/>
              <a:gd name="connsiteY213" fmla="*/ 894815 h 5434893"/>
              <a:gd name="connsiteX214" fmla="*/ 11131272 w 12208633"/>
              <a:gd name="connsiteY214" fmla="*/ 894815 h 5434893"/>
              <a:gd name="connsiteX215" fmla="*/ 11131272 w 12208633"/>
              <a:gd name="connsiteY215" fmla="*/ 930426 h 5434893"/>
              <a:gd name="connsiteX216" fmla="*/ 11131272 w 12208633"/>
              <a:gd name="connsiteY216" fmla="*/ 1058032 h 5434893"/>
              <a:gd name="connsiteX217" fmla="*/ 11135416 w 12208633"/>
              <a:gd name="connsiteY217" fmla="*/ 1058032 h 5434893"/>
              <a:gd name="connsiteX218" fmla="*/ 11135416 w 12208633"/>
              <a:gd name="connsiteY218" fmla="*/ 475513 h 5434893"/>
              <a:gd name="connsiteX219" fmla="*/ 11317073 w 12208633"/>
              <a:gd name="connsiteY219" fmla="*/ 475513 h 5434893"/>
              <a:gd name="connsiteX220" fmla="*/ 11317073 w 12208633"/>
              <a:gd name="connsiteY220" fmla="*/ 957415 h 5434893"/>
              <a:gd name="connsiteX221" fmla="*/ 11385524 w 12208633"/>
              <a:gd name="connsiteY221" fmla="*/ 864742 h 5434893"/>
              <a:gd name="connsiteX222" fmla="*/ 11467139 w 12208633"/>
              <a:gd name="connsiteY222" fmla="*/ 970654 h 5434893"/>
              <a:gd name="connsiteX223" fmla="*/ 11540855 w 12208633"/>
              <a:gd name="connsiteY223" fmla="*/ 864742 h 5434893"/>
              <a:gd name="connsiteX224" fmla="*/ 11622470 w 12208633"/>
              <a:gd name="connsiteY224" fmla="*/ 970654 h 5434893"/>
              <a:gd name="connsiteX225" fmla="*/ 11696186 w 12208633"/>
              <a:gd name="connsiteY225" fmla="*/ 864742 h 5434893"/>
              <a:gd name="connsiteX226" fmla="*/ 11777800 w 12208633"/>
              <a:gd name="connsiteY226" fmla="*/ 970654 h 5434893"/>
              <a:gd name="connsiteX227" fmla="*/ 11777800 w 12208633"/>
              <a:gd name="connsiteY227" fmla="*/ 994485 h 5434893"/>
              <a:gd name="connsiteX228" fmla="*/ 11851517 w 12208633"/>
              <a:gd name="connsiteY228" fmla="*/ 994485 h 5434893"/>
              <a:gd name="connsiteX229" fmla="*/ 11851517 w 12208633"/>
              <a:gd name="connsiteY229" fmla="*/ 920346 h 5434893"/>
              <a:gd name="connsiteX230" fmla="*/ 11759371 w 12208633"/>
              <a:gd name="connsiteY230" fmla="*/ 806490 h 5434893"/>
              <a:gd name="connsiteX231" fmla="*/ 11851517 w 12208633"/>
              <a:gd name="connsiteY231" fmla="*/ 692634 h 5434893"/>
              <a:gd name="connsiteX232" fmla="*/ 11851517 w 12208633"/>
              <a:gd name="connsiteY232" fmla="*/ 562891 h 5434893"/>
              <a:gd name="connsiteX233" fmla="*/ 11898906 w 12208633"/>
              <a:gd name="connsiteY233" fmla="*/ 562891 h 5434893"/>
              <a:gd name="connsiteX234" fmla="*/ 11898906 w 12208633"/>
              <a:gd name="connsiteY234" fmla="*/ 692634 h 5434893"/>
              <a:gd name="connsiteX235" fmla="*/ 11991051 w 12208633"/>
              <a:gd name="connsiteY235" fmla="*/ 806490 h 5434893"/>
              <a:gd name="connsiteX236" fmla="*/ 11898906 w 12208633"/>
              <a:gd name="connsiteY236" fmla="*/ 920346 h 5434893"/>
              <a:gd name="connsiteX237" fmla="*/ 11898906 w 12208633"/>
              <a:gd name="connsiteY237" fmla="*/ 994485 h 5434893"/>
              <a:gd name="connsiteX238" fmla="*/ 11962091 w 12208633"/>
              <a:gd name="connsiteY238" fmla="*/ 994485 h 5434893"/>
              <a:gd name="connsiteX239" fmla="*/ 11962091 w 12208633"/>
              <a:gd name="connsiteY239" fmla="*/ 917698 h 5434893"/>
              <a:gd name="connsiteX240" fmla="*/ 12041073 w 12208633"/>
              <a:gd name="connsiteY240" fmla="*/ 917698 h 5434893"/>
              <a:gd name="connsiteX241" fmla="*/ 12041073 w 12208633"/>
              <a:gd name="connsiteY241" fmla="*/ 817081 h 5434893"/>
              <a:gd name="connsiteX242" fmla="*/ 12155715 w 12208633"/>
              <a:gd name="connsiteY242" fmla="*/ 817081 h 5434893"/>
              <a:gd name="connsiteX243" fmla="*/ 12200316 w 12208633"/>
              <a:gd name="connsiteY243" fmla="*/ 817081 h 5434893"/>
              <a:gd name="connsiteX244" fmla="*/ 12200316 w 12208633"/>
              <a:gd name="connsiteY244" fmla="*/ 1105184 h 5434893"/>
              <a:gd name="connsiteX245" fmla="*/ 12208559 w 12208633"/>
              <a:gd name="connsiteY245" fmla="*/ 1105184 h 5434893"/>
              <a:gd name="connsiteX246" fmla="*/ 12208559 w 12208633"/>
              <a:gd name="connsiteY246" fmla="*/ 1153840 h 5434893"/>
              <a:gd name="connsiteX247" fmla="*/ 12208559 w 12208633"/>
              <a:gd name="connsiteY247" fmla="*/ 1225322 h 5434893"/>
              <a:gd name="connsiteX248" fmla="*/ 12208633 w 12208633"/>
              <a:gd name="connsiteY248" fmla="*/ 1225322 h 5434893"/>
              <a:gd name="connsiteX249" fmla="*/ 12208633 w 12208633"/>
              <a:gd name="connsiteY249" fmla="*/ 1247932 h 5434893"/>
              <a:gd name="connsiteX250" fmla="*/ 12200316 w 12208633"/>
              <a:gd name="connsiteY250" fmla="*/ 1247932 h 5434893"/>
              <a:gd name="connsiteX251" fmla="*/ 12200316 w 12208633"/>
              <a:gd name="connsiteY251" fmla="*/ 5434893 h 5434893"/>
              <a:gd name="connsiteX252" fmla="*/ 8318 w 12208633"/>
              <a:gd name="connsiteY252" fmla="*/ 5434893 h 5434893"/>
              <a:gd name="connsiteX253" fmla="*/ 8318 w 12208633"/>
              <a:gd name="connsiteY253" fmla="*/ 1247932 h 5434893"/>
              <a:gd name="connsiteX254" fmla="*/ 0 w 12208633"/>
              <a:gd name="connsiteY254" fmla="*/ 1247932 h 5434893"/>
              <a:gd name="connsiteX255" fmla="*/ 0 w 12208633"/>
              <a:gd name="connsiteY255" fmla="*/ 1225322 h 5434893"/>
              <a:gd name="connsiteX256" fmla="*/ 0 w 12208633"/>
              <a:gd name="connsiteY256" fmla="*/ 1063433 h 5434893"/>
              <a:gd name="connsiteX257" fmla="*/ 56578 w 12208633"/>
              <a:gd name="connsiteY257" fmla="*/ 1063433 h 5434893"/>
              <a:gd name="connsiteX258" fmla="*/ 146955 w 12208633"/>
              <a:gd name="connsiteY258" fmla="*/ 1063433 h 5434893"/>
              <a:gd name="connsiteX259" fmla="*/ 146955 w 12208633"/>
              <a:gd name="connsiteY259" fmla="*/ 480915 h 5434893"/>
              <a:gd name="connsiteX260" fmla="*/ 328613 w 12208633"/>
              <a:gd name="connsiteY260" fmla="*/ 480915 h 5434893"/>
              <a:gd name="connsiteX261" fmla="*/ 328613 w 12208633"/>
              <a:gd name="connsiteY261" fmla="*/ 962816 h 5434893"/>
              <a:gd name="connsiteX262" fmla="*/ 397064 w 12208633"/>
              <a:gd name="connsiteY262" fmla="*/ 870143 h 5434893"/>
              <a:gd name="connsiteX263" fmla="*/ 478678 w 12208633"/>
              <a:gd name="connsiteY263" fmla="*/ 976055 h 5434893"/>
              <a:gd name="connsiteX264" fmla="*/ 552394 w 12208633"/>
              <a:gd name="connsiteY264" fmla="*/ 870143 h 5434893"/>
              <a:gd name="connsiteX265" fmla="*/ 634009 w 12208633"/>
              <a:gd name="connsiteY265" fmla="*/ 976055 h 5434893"/>
              <a:gd name="connsiteX266" fmla="*/ 707725 w 12208633"/>
              <a:gd name="connsiteY266" fmla="*/ 870143 h 5434893"/>
              <a:gd name="connsiteX267" fmla="*/ 789340 w 12208633"/>
              <a:gd name="connsiteY267" fmla="*/ 976055 h 5434893"/>
              <a:gd name="connsiteX268" fmla="*/ 789340 w 12208633"/>
              <a:gd name="connsiteY268" fmla="*/ 999886 h 5434893"/>
              <a:gd name="connsiteX269" fmla="*/ 863056 w 12208633"/>
              <a:gd name="connsiteY269" fmla="*/ 999886 h 5434893"/>
              <a:gd name="connsiteX270" fmla="*/ 863056 w 12208633"/>
              <a:gd name="connsiteY270" fmla="*/ 925747 h 5434893"/>
              <a:gd name="connsiteX271" fmla="*/ 770911 w 12208633"/>
              <a:gd name="connsiteY271" fmla="*/ 811891 h 5434893"/>
              <a:gd name="connsiteX272" fmla="*/ 863056 w 12208633"/>
              <a:gd name="connsiteY272" fmla="*/ 698035 h 5434893"/>
              <a:gd name="connsiteX273" fmla="*/ 863056 w 12208633"/>
              <a:gd name="connsiteY273" fmla="*/ 568293 h 5434893"/>
              <a:gd name="connsiteX274" fmla="*/ 910445 w 12208633"/>
              <a:gd name="connsiteY274" fmla="*/ 568293 h 5434893"/>
              <a:gd name="connsiteX275" fmla="*/ 910445 w 12208633"/>
              <a:gd name="connsiteY275" fmla="*/ 698035 h 5434893"/>
              <a:gd name="connsiteX276" fmla="*/ 1002590 w 12208633"/>
              <a:gd name="connsiteY276" fmla="*/ 811891 h 5434893"/>
              <a:gd name="connsiteX277" fmla="*/ 910445 w 12208633"/>
              <a:gd name="connsiteY277" fmla="*/ 925747 h 5434893"/>
              <a:gd name="connsiteX278" fmla="*/ 910445 w 12208633"/>
              <a:gd name="connsiteY278" fmla="*/ 999886 h 5434893"/>
              <a:gd name="connsiteX279" fmla="*/ 973630 w 12208633"/>
              <a:gd name="connsiteY279" fmla="*/ 999886 h 5434893"/>
              <a:gd name="connsiteX280" fmla="*/ 973630 w 12208633"/>
              <a:gd name="connsiteY280" fmla="*/ 923099 h 5434893"/>
              <a:gd name="connsiteX281" fmla="*/ 1052612 w 12208633"/>
              <a:gd name="connsiteY281" fmla="*/ 923099 h 5434893"/>
              <a:gd name="connsiteX282" fmla="*/ 1052612 w 12208633"/>
              <a:gd name="connsiteY282" fmla="*/ 822482 h 5434893"/>
              <a:gd name="connsiteX283" fmla="*/ 1223739 w 12208633"/>
              <a:gd name="connsiteY283" fmla="*/ 822482 h 5434893"/>
              <a:gd name="connsiteX284" fmla="*/ 1223739 w 12208633"/>
              <a:gd name="connsiteY284" fmla="*/ 533871 h 5434893"/>
              <a:gd name="connsiteX285" fmla="*/ 1452786 w 12208633"/>
              <a:gd name="connsiteY285" fmla="*/ 533871 h 5434893"/>
              <a:gd name="connsiteX286" fmla="*/ 1452786 w 12208633"/>
              <a:gd name="connsiteY286" fmla="*/ 827778 h 5434893"/>
              <a:gd name="connsiteX287" fmla="*/ 1687099 w 12208633"/>
              <a:gd name="connsiteY287" fmla="*/ 827778 h 5434893"/>
              <a:gd name="connsiteX288" fmla="*/ 1687099 w 12208633"/>
              <a:gd name="connsiteY288" fmla="*/ 645080 h 5434893"/>
              <a:gd name="connsiteX289" fmla="*/ 1795945 w 12208633"/>
              <a:gd name="connsiteY289" fmla="*/ 645080 h 5434893"/>
              <a:gd name="connsiteX290" fmla="*/ 1814336 w 12208633"/>
              <a:gd name="connsiteY290" fmla="*/ 645080 h 5434893"/>
              <a:gd name="connsiteX291" fmla="*/ 1814055 w 12208633"/>
              <a:gd name="connsiteY291" fmla="*/ 568843 h 5434893"/>
              <a:gd name="connsiteX292" fmla="*/ 1896602 w 12208633"/>
              <a:gd name="connsiteY292" fmla="*/ 567286 h 5434893"/>
              <a:gd name="connsiteX293" fmla="*/ 1917630 w 12208633"/>
              <a:gd name="connsiteY293" fmla="*/ 135119 h 5434893"/>
              <a:gd name="connsiteX294" fmla="*/ 2020520 w 12208633"/>
              <a:gd name="connsiteY294" fmla="*/ 135119 h 5434893"/>
              <a:gd name="connsiteX295" fmla="*/ 2040929 w 12208633"/>
              <a:gd name="connsiteY295" fmla="*/ 567805 h 5434893"/>
              <a:gd name="connsiteX296" fmla="*/ 2085058 w 12208633"/>
              <a:gd name="connsiteY296" fmla="*/ 569362 h 5434893"/>
              <a:gd name="connsiteX297" fmla="*/ 2104692 w 12208633"/>
              <a:gd name="connsiteY297" fmla="*/ 247596 h 5434893"/>
              <a:gd name="connsiteX298" fmla="*/ 2211603 w 12208633"/>
              <a:gd name="connsiteY298" fmla="*/ 247596 h 5434893"/>
              <a:gd name="connsiteX299" fmla="*/ 2230423 w 12208633"/>
              <a:gd name="connsiteY299" fmla="*/ 571958 h 5434893"/>
              <a:gd name="connsiteX300" fmla="*/ 2293761 w 12208633"/>
              <a:gd name="connsiteY300" fmla="*/ 575073 h 5434893"/>
              <a:gd name="connsiteX301" fmla="*/ 2293761 w 12208633"/>
              <a:gd name="connsiteY301" fmla="*/ 481105 h 5434893"/>
              <a:gd name="connsiteX302" fmla="*/ 2325430 w 12208633"/>
              <a:gd name="connsiteY302" fmla="*/ 425035 h 5434893"/>
              <a:gd name="connsiteX303" fmla="*/ 2333736 w 12208633"/>
              <a:gd name="connsiteY303" fmla="*/ 417248 h 5434893"/>
              <a:gd name="connsiteX304" fmla="*/ 2370078 w 12208633"/>
              <a:gd name="connsiteY304" fmla="*/ 413614 h 5434893"/>
              <a:gd name="connsiteX305" fmla="*/ 2388249 w 12208633"/>
              <a:gd name="connsiteY305" fmla="*/ 430227 h 5434893"/>
              <a:gd name="connsiteX306" fmla="*/ 2411611 w 12208633"/>
              <a:gd name="connsiteY306" fmla="*/ 474355 h 5434893"/>
              <a:gd name="connsiteX307" fmla="*/ 2428224 w 12208633"/>
              <a:gd name="connsiteY307" fmla="*/ 489411 h 5434893"/>
              <a:gd name="connsiteX308" fmla="*/ 2443799 w 12208633"/>
              <a:gd name="connsiteY308" fmla="*/ 504986 h 5434893"/>
              <a:gd name="connsiteX309" fmla="*/ 2443799 w 12208633"/>
              <a:gd name="connsiteY309" fmla="*/ 530425 h 5434893"/>
              <a:gd name="connsiteX310" fmla="*/ 2448472 w 12208633"/>
              <a:gd name="connsiteY310" fmla="*/ 538732 h 5434893"/>
              <a:gd name="connsiteX311" fmla="*/ 2454182 w 12208633"/>
              <a:gd name="connsiteY311" fmla="*/ 529906 h 5434893"/>
              <a:gd name="connsiteX312" fmla="*/ 2455740 w 12208633"/>
              <a:gd name="connsiteY312" fmla="*/ 488892 h 5434893"/>
              <a:gd name="connsiteX313" fmla="*/ 2455740 w 12208633"/>
              <a:gd name="connsiteY313" fmla="*/ 379868 h 5434893"/>
              <a:gd name="connsiteX314" fmla="*/ 2471834 w 12208633"/>
              <a:gd name="connsiteY314" fmla="*/ 361697 h 5434893"/>
              <a:gd name="connsiteX315" fmla="*/ 2590203 w 12208633"/>
              <a:gd name="connsiteY315" fmla="*/ 361697 h 5434893"/>
              <a:gd name="connsiteX316" fmla="*/ 2604220 w 12208633"/>
              <a:gd name="connsiteY316" fmla="*/ 376753 h 5434893"/>
              <a:gd name="connsiteX317" fmla="*/ 2603701 w 12208633"/>
              <a:gd name="connsiteY317" fmla="*/ 404788 h 5434893"/>
              <a:gd name="connsiteX318" fmla="*/ 2616161 w 12208633"/>
              <a:gd name="connsiteY318" fmla="*/ 425035 h 5434893"/>
              <a:gd name="connsiteX319" fmla="*/ 2648868 w 12208633"/>
              <a:gd name="connsiteY319" fmla="*/ 476951 h 5434893"/>
              <a:gd name="connsiteX320" fmla="*/ 2648868 w 12208633"/>
              <a:gd name="connsiteY320" fmla="*/ 527310 h 5434893"/>
              <a:gd name="connsiteX321" fmla="*/ 2651010 w 12208633"/>
              <a:gd name="connsiteY321" fmla="*/ 551386 h 5434893"/>
              <a:gd name="connsiteX322" fmla="*/ 2661207 w 12208633"/>
              <a:gd name="connsiteY322" fmla="*/ 552175 h 5434893"/>
              <a:gd name="connsiteX323" fmla="*/ 2661207 w 12208633"/>
              <a:gd name="connsiteY323" fmla="*/ 497877 h 5434893"/>
              <a:gd name="connsiteX324" fmla="*/ 2661207 w 12208633"/>
              <a:gd name="connsiteY324" fmla="*/ 274385 h 5434893"/>
              <a:gd name="connsiteX325" fmla="*/ 2916581 w 12208633"/>
              <a:gd name="connsiteY325" fmla="*/ 274385 h 5434893"/>
              <a:gd name="connsiteX326" fmla="*/ 2916581 w 12208633"/>
              <a:gd name="connsiteY326" fmla="*/ 623897 h 5434893"/>
              <a:gd name="connsiteX327" fmla="*/ 3103505 w 12208633"/>
              <a:gd name="connsiteY327" fmla="*/ 623897 h 5434893"/>
              <a:gd name="connsiteX328" fmla="*/ 3103505 w 12208633"/>
              <a:gd name="connsiteY328" fmla="*/ 938986 h 5434893"/>
              <a:gd name="connsiteX329" fmla="*/ 3253570 w 12208633"/>
              <a:gd name="connsiteY329" fmla="*/ 938986 h 5434893"/>
              <a:gd name="connsiteX330" fmla="*/ 3253570 w 12208633"/>
              <a:gd name="connsiteY330" fmla="*/ 833074 h 5434893"/>
              <a:gd name="connsiteX331" fmla="*/ 3458923 w 12208633"/>
              <a:gd name="connsiteY331" fmla="*/ 833074 h 5434893"/>
              <a:gd name="connsiteX332" fmla="*/ 3458923 w 12208633"/>
              <a:gd name="connsiteY332" fmla="*/ 449141 h 5434893"/>
              <a:gd name="connsiteX333" fmla="*/ 3619519 w 12208633"/>
              <a:gd name="connsiteY333" fmla="*/ 449141 h 5434893"/>
              <a:gd name="connsiteX334" fmla="*/ 3619519 w 12208633"/>
              <a:gd name="connsiteY334" fmla="*/ 822482 h 5434893"/>
              <a:gd name="connsiteX335" fmla="*/ 3716929 w 12208633"/>
              <a:gd name="connsiteY335" fmla="*/ 822482 h 5434893"/>
              <a:gd name="connsiteX336" fmla="*/ 3716929 w 12208633"/>
              <a:gd name="connsiteY336" fmla="*/ 533871 h 5434893"/>
              <a:gd name="connsiteX337" fmla="*/ 3948609 w 12208633"/>
              <a:gd name="connsiteY337" fmla="*/ 533871 h 5434893"/>
              <a:gd name="connsiteX338" fmla="*/ 3948609 w 12208633"/>
              <a:gd name="connsiteY338" fmla="*/ 827778 h 5434893"/>
              <a:gd name="connsiteX339" fmla="*/ 3952270 w 12208633"/>
              <a:gd name="connsiteY339" fmla="*/ 827778 h 5434893"/>
              <a:gd name="connsiteX340" fmla="*/ 3956368 w 12208633"/>
              <a:gd name="connsiteY340" fmla="*/ 827778 h 5434893"/>
              <a:gd name="connsiteX341" fmla="*/ 3956368 w 12208633"/>
              <a:gd name="connsiteY341" fmla="*/ 761209 h 5434893"/>
              <a:gd name="connsiteX342" fmla="*/ 3956368 w 12208633"/>
              <a:gd name="connsiteY342" fmla="*/ 714516 h 5434893"/>
              <a:gd name="connsiteX343" fmla="*/ 4000985 w 12208633"/>
              <a:gd name="connsiteY343" fmla="*/ 714516 h 5434893"/>
              <a:gd name="connsiteX344" fmla="*/ 4000985 w 12208633"/>
              <a:gd name="connsiteY344" fmla="*/ 420341 h 5434893"/>
              <a:gd name="connsiteX345" fmla="*/ 4000984 w 12208633"/>
              <a:gd name="connsiteY345" fmla="*/ 420341 h 5434893"/>
              <a:gd name="connsiteX346" fmla="*/ 4000984 w 12208633"/>
              <a:gd name="connsiteY346" fmla="*/ 339659 h 5434893"/>
              <a:gd name="connsiteX347" fmla="*/ 4071715 w 12208633"/>
              <a:gd name="connsiteY347" fmla="*/ 339659 h 5434893"/>
              <a:gd name="connsiteX348" fmla="*/ 4142446 w 12208633"/>
              <a:gd name="connsiteY348" fmla="*/ 339659 h 5434893"/>
              <a:gd name="connsiteX349" fmla="*/ 4142446 w 12208633"/>
              <a:gd name="connsiteY349" fmla="*/ 413478 h 5434893"/>
              <a:gd name="connsiteX350" fmla="*/ 4142446 w 12208633"/>
              <a:gd name="connsiteY350" fmla="*/ 413480 h 5434893"/>
              <a:gd name="connsiteX351" fmla="*/ 4142446 w 12208633"/>
              <a:gd name="connsiteY351" fmla="*/ 713686 h 5434893"/>
              <a:gd name="connsiteX352" fmla="*/ 4182921 w 12208633"/>
              <a:gd name="connsiteY352" fmla="*/ 713686 h 5434893"/>
              <a:gd name="connsiteX353" fmla="*/ 4182921 w 12208633"/>
              <a:gd name="connsiteY353" fmla="*/ 705384 h 5434893"/>
              <a:gd name="connsiteX354" fmla="*/ 4182921 w 12208633"/>
              <a:gd name="connsiteY354" fmla="*/ 645080 h 5434893"/>
              <a:gd name="connsiteX355" fmla="*/ 4214842 w 12208633"/>
              <a:gd name="connsiteY355" fmla="*/ 645080 h 5434893"/>
              <a:gd name="connsiteX356" fmla="*/ 4243942 w 12208633"/>
              <a:gd name="connsiteY356" fmla="*/ 645080 h 5434893"/>
              <a:gd name="connsiteX357" fmla="*/ 4243942 w 12208633"/>
              <a:gd name="connsiteY357" fmla="*/ 339659 h 5434893"/>
              <a:gd name="connsiteX358" fmla="*/ 4243942 w 12208633"/>
              <a:gd name="connsiteY358" fmla="*/ 249509 h 5434893"/>
              <a:gd name="connsiteX359" fmla="*/ 4288534 w 12208633"/>
              <a:gd name="connsiteY359" fmla="*/ 249509 h 5434893"/>
              <a:gd name="connsiteX360" fmla="*/ 4337854 w 12208633"/>
              <a:gd name="connsiteY360" fmla="*/ 249509 h 5434893"/>
              <a:gd name="connsiteX361" fmla="*/ 4337854 w 12208633"/>
              <a:gd name="connsiteY361" fmla="*/ 322718 h 5434893"/>
              <a:gd name="connsiteX362" fmla="*/ 4337854 w 12208633"/>
              <a:gd name="connsiteY362" fmla="*/ 322720 h 5434893"/>
              <a:gd name="connsiteX363" fmla="*/ 4337854 w 12208633"/>
              <a:gd name="connsiteY363" fmla="*/ 380000 h 5434893"/>
              <a:gd name="connsiteX364" fmla="*/ 4654875 w 12208633"/>
              <a:gd name="connsiteY364" fmla="*/ 380000 h 5434893"/>
              <a:gd name="connsiteX365" fmla="*/ 4654875 w 12208633"/>
              <a:gd name="connsiteY365" fmla="*/ 379790 h 5434893"/>
              <a:gd name="connsiteX366" fmla="*/ 4675084 w 12208633"/>
              <a:gd name="connsiteY366" fmla="*/ 379790 h 5434893"/>
              <a:gd name="connsiteX367" fmla="*/ 4675084 w 12208633"/>
              <a:gd name="connsiteY367" fmla="*/ 474896 h 5434893"/>
              <a:gd name="connsiteX368" fmla="*/ 4676745 w 12208633"/>
              <a:gd name="connsiteY368" fmla="*/ 475064 h 5434893"/>
              <a:gd name="connsiteX369" fmla="*/ 4739988 w 12208633"/>
              <a:gd name="connsiteY369" fmla="*/ 539907 h 5434893"/>
              <a:gd name="connsiteX370" fmla="*/ 4740674 w 12208633"/>
              <a:gd name="connsiteY370" fmla="*/ 547701 h 5434893"/>
              <a:gd name="connsiteX371" fmla="*/ 4741248 w 12208633"/>
              <a:gd name="connsiteY371" fmla="*/ 547701 h 5434893"/>
              <a:gd name="connsiteX372" fmla="*/ 4741248 w 12208633"/>
              <a:gd name="connsiteY372" fmla="*/ 554205 h 5434893"/>
              <a:gd name="connsiteX373" fmla="*/ 4741248 w 12208633"/>
              <a:gd name="connsiteY373" fmla="*/ 554208 h 5434893"/>
              <a:gd name="connsiteX374" fmla="*/ 4741248 w 12208633"/>
              <a:gd name="connsiteY374" fmla="*/ 739927 h 5434893"/>
              <a:gd name="connsiteX375" fmla="*/ 4764753 w 12208633"/>
              <a:gd name="connsiteY375" fmla="*/ 740400 h 5434893"/>
              <a:gd name="connsiteX376" fmla="*/ 4764753 w 12208633"/>
              <a:gd name="connsiteY376" fmla="*/ 666262 h 5434893"/>
              <a:gd name="connsiteX377" fmla="*/ 4899024 w 12208633"/>
              <a:gd name="connsiteY377" fmla="*/ 666262 h 5434893"/>
              <a:gd name="connsiteX378" fmla="*/ 4899024 w 12208633"/>
              <a:gd name="connsiteY378" fmla="*/ 735104 h 5434893"/>
              <a:gd name="connsiteX379" fmla="*/ 5028026 w 12208633"/>
              <a:gd name="connsiteY379" fmla="*/ 735104 h 5434893"/>
              <a:gd name="connsiteX380" fmla="*/ 5028026 w 12208633"/>
              <a:gd name="connsiteY380" fmla="*/ 658319 h 5434893"/>
              <a:gd name="connsiteX381" fmla="*/ 5154397 w 12208633"/>
              <a:gd name="connsiteY381" fmla="*/ 660966 h 5434893"/>
              <a:gd name="connsiteX382" fmla="*/ 5154397 w 12208633"/>
              <a:gd name="connsiteY382" fmla="*/ 369707 h 5434893"/>
              <a:gd name="connsiteX383" fmla="*/ 5409771 w 12208633"/>
              <a:gd name="connsiteY383" fmla="*/ 369707 h 5434893"/>
              <a:gd name="connsiteX384" fmla="*/ 5409771 w 12208633"/>
              <a:gd name="connsiteY384" fmla="*/ 623897 h 5434893"/>
              <a:gd name="connsiteX385" fmla="*/ 5599327 w 12208633"/>
              <a:gd name="connsiteY385" fmla="*/ 623897 h 5434893"/>
              <a:gd name="connsiteX386" fmla="*/ 5599327 w 12208633"/>
              <a:gd name="connsiteY386" fmla="*/ 681817 h 5434893"/>
              <a:gd name="connsiteX387" fmla="*/ 5599327 w 12208633"/>
              <a:gd name="connsiteY387" fmla="*/ 692743 h 5434893"/>
              <a:gd name="connsiteX388" fmla="*/ 5628967 w 12208633"/>
              <a:gd name="connsiteY388" fmla="*/ 692743 h 5434893"/>
              <a:gd name="connsiteX389" fmla="*/ 5628967 w 12208633"/>
              <a:gd name="connsiteY389" fmla="*/ 672950 h 5434893"/>
              <a:gd name="connsiteX390" fmla="*/ 5794767 w 12208633"/>
              <a:gd name="connsiteY390" fmla="*/ 672950 h 5434893"/>
              <a:gd name="connsiteX391" fmla="*/ 5794803 w 12208633"/>
              <a:gd name="connsiteY391" fmla="*/ 672943 h 5434893"/>
              <a:gd name="connsiteX392" fmla="*/ 5792189 w 12208633"/>
              <a:gd name="connsiteY392" fmla="*/ 672943 h 5434893"/>
              <a:gd name="connsiteX393" fmla="*/ 5784518 w 12208633"/>
              <a:gd name="connsiteY393" fmla="*/ 672943 h 5434893"/>
              <a:gd name="connsiteX394" fmla="*/ 5628967 w 12208633"/>
              <a:gd name="connsiteY394" fmla="*/ 672943 h 5434893"/>
              <a:gd name="connsiteX395" fmla="*/ 5792189 w 12208633"/>
              <a:gd name="connsiteY395" fmla="*/ 576196 h 5434893"/>
              <a:gd name="connsiteX396" fmla="*/ 5792189 w 12208633"/>
              <a:gd name="connsiteY396" fmla="*/ 668395 h 5434893"/>
              <a:gd name="connsiteX397" fmla="*/ 5947738 w 12208633"/>
              <a:gd name="connsiteY397" fmla="*/ 576196 h 5434893"/>
              <a:gd name="connsiteX398" fmla="*/ 5947738 w 12208633"/>
              <a:gd name="connsiteY398" fmla="*/ 668395 h 5434893"/>
              <a:gd name="connsiteX399" fmla="*/ 6103287 w 12208633"/>
              <a:gd name="connsiteY399" fmla="*/ 576196 h 5434893"/>
              <a:gd name="connsiteX400" fmla="*/ 6103287 w 12208633"/>
              <a:gd name="connsiteY400" fmla="*/ 668395 h 5434893"/>
              <a:gd name="connsiteX401" fmla="*/ 6258836 w 12208633"/>
              <a:gd name="connsiteY401" fmla="*/ 576196 h 5434893"/>
              <a:gd name="connsiteX402" fmla="*/ 6258836 w 12208633"/>
              <a:gd name="connsiteY402" fmla="*/ 672943 h 5434893"/>
              <a:gd name="connsiteX403" fmla="*/ 6154820 w 12208633"/>
              <a:gd name="connsiteY403" fmla="*/ 672943 h 5434893"/>
              <a:gd name="connsiteX404" fmla="*/ 6154820 w 12208633"/>
              <a:gd name="connsiteY404" fmla="*/ 672950 h 5434893"/>
              <a:gd name="connsiteX405" fmla="*/ 6258836 w 12208633"/>
              <a:gd name="connsiteY405" fmla="*/ 672950 h 5434893"/>
              <a:gd name="connsiteX406" fmla="*/ 6258836 w 12208633"/>
              <a:gd name="connsiteY406" fmla="*/ 708560 h 5434893"/>
              <a:gd name="connsiteX407" fmla="*/ 6258836 w 12208633"/>
              <a:gd name="connsiteY407" fmla="*/ 726328 h 5434893"/>
              <a:gd name="connsiteX408" fmla="*/ 6349534 w 12208633"/>
              <a:gd name="connsiteY408" fmla="*/ 726328 h 5434893"/>
              <a:gd name="connsiteX409" fmla="*/ 6354387 w 12208633"/>
              <a:gd name="connsiteY409" fmla="*/ 721669 h 5434893"/>
              <a:gd name="connsiteX410" fmla="*/ 6354387 w 12208633"/>
              <a:gd name="connsiteY410" fmla="*/ 653142 h 5434893"/>
              <a:gd name="connsiteX411" fmla="*/ 6351863 w 12208633"/>
              <a:gd name="connsiteY411" fmla="*/ 648482 h 5434893"/>
              <a:gd name="connsiteX412" fmla="*/ 6352251 w 12208633"/>
              <a:gd name="connsiteY412" fmla="*/ 641882 h 5434893"/>
              <a:gd name="connsiteX413" fmla="*/ 6354581 w 12208633"/>
              <a:gd name="connsiteY413" fmla="*/ 638194 h 5434893"/>
              <a:gd name="connsiteX414" fmla="*/ 6354581 w 12208633"/>
              <a:gd name="connsiteY414" fmla="*/ 589854 h 5434893"/>
              <a:gd name="connsiteX415" fmla="*/ 6351863 w 12208633"/>
              <a:gd name="connsiteY415" fmla="*/ 585584 h 5434893"/>
              <a:gd name="connsiteX416" fmla="*/ 6351863 w 12208633"/>
              <a:gd name="connsiteY416" fmla="*/ 579954 h 5434893"/>
              <a:gd name="connsiteX417" fmla="*/ 6354581 w 12208633"/>
              <a:gd name="connsiteY417" fmla="*/ 574712 h 5434893"/>
              <a:gd name="connsiteX418" fmla="*/ 6354581 w 12208633"/>
              <a:gd name="connsiteY418" fmla="*/ 528121 h 5434893"/>
              <a:gd name="connsiteX419" fmla="*/ 6351669 w 12208633"/>
              <a:gd name="connsiteY419" fmla="*/ 522879 h 5434893"/>
              <a:gd name="connsiteX420" fmla="*/ 6351863 w 12208633"/>
              <a:gd name="connsiteY420" fmla="*/ 516473 h 5434893"/>
              <a:gd name="connsiteX421" fmla="*/ 6354387 w 12208633"/>
              <a:gd name="connsiteY421" fmla="*/ 511814 h 5434893"/>
              <a:gd name="connsiteX422" fmla="*/ 6354387 w 12208633"/>
              <a:gd name="connsiteY422" fmla="*/ 465999 h 5434893"/>
              <a:gd name="connsiteX423" fmla="*/ 6351475 w 12208633"/>
              <a:gd name="connsiteY423" fmla="*/ 460952 h 5434893"/>
              <a:gd name="connsiteX424" fmla="*/ 6351863 w 12208633"/>
              <a:gd name="connsiteY424" fmla="*/ 454545 h 5434893"/>
              <a:gd name="connsiteX425" fmla="*/ 6354387 w 12208633"/>
              <a:gd name="connsiteY425" fmla="*/ 450469 h 5434893"/>
              <a:gd name="connsiteX426" fmla="*/ 6354387 w 12208633"/>
              <a:gd name="connsiteY426" fmla="*/ 402130 h 5434893"/>
              <a:gd name="connsiteX427" fmla="*/ 6351863 w 12208633"/>
              <a:gd name="connsiteY427" fmla="*/ 398054 h 5434893"/>
              <a:gd name="connsiteX428" fmla="*/ 6352057 w 12208633"/>
              <a:gd name="connsiteY428" fmla="*/ 391453 h 5434893"/>
              <a:gd name="connsiteX429" fmla="*/ 6354387 w 12208633"/>
              <a:gd name="connsiteY429" fmla="*/ 387182 h 5434893"/>
              <a:gd name="connsiteX430" fmla="*/ 6354387 w 12208633"/>
              <a:gd name="connsiteY430" fmla="*/ 340591 h 5434893"/>
              <a:gd name="connsiteX431" fmla="*/ 6351863 w 12208633"/>
              <a:gd name="connsiteY431" fmla="*/ 335932 h 5434893"/>
              <a:gd name="connsiteX432" fmla="*/ 6352251 w 12208633"/>
              <a:gd name="connsiteY432" fmla="*/ 329331 h 5434893"/>
              <a:gd name="connsiteX433" fmla="*/ 6354581 w 12208633"/>
              <a:gd name="connsiteY433" fmla="*/ 325643 h 5434893"/>
              <a:gd name="connsiteX434" fmla="*/ 6354581 w 12208633"/>
              <a:gd name="connsiteY434" fmla="*/ 277304 h 5434893"/>
              <a:gd name="connsiteX435" fmla="*/ 6351863 w 12208633"/>
              <a:gd name="connsiteY435" fmla="*/ 273227 h 5434893"/>
              <a:gd name="connsiteX436" fmla="*/ 6349922 w 12208633"/>
              <a:gd name="connsiteY436" fmla="*/ 269539 h 5434893"/>
              <a:gd name="connsiteX437" fmla="*/ 6353610 w 12208633"/>
              <a:gd name="connsiteY437" fmla="*/ 267209 h 5434893"/>
              <a:gd name="connsiteX438" fmla="*/ 6357299 w 12208633"/>
              <a:gd name="connsiteY438" fmla="*/ 267209 h 5434893"/>
              <a:gd name="connsiteX439" fmla="*/ 6426409 w 12208633"/>
              <a:gd name="connsiteY439" fmla="*/ 267209 h 5434893"/>
              <a:gd name="connsiteX440" fmla="*/ 6430680 w 12208633"/>
              <a:gd name="connsiteY440" fmla="*/ 267209 h 5434893"/>
              <a:gd name="connsiteX441" fmla="*/ 6433980 w 12208633"/>
              <a:gd name="connsiteY441" fmla="*/ 270704 h 5434893"/>
              <a:gd name="connsiteX442" fmla="*/ 6430486 w 12208633"/>
              <a:gd name="connsiteY442" fmla="*/ 273033 h 5434893"/>
              <a:gd name="connsiteX443" fmla="*/ 6427962 w 12208633"/>
              <a:gd name="connsiteY443" fmla="*/ 273033 h 5434893"/>
              <a:gd name="connsiteX444" fmla="*/ 6427768 w 12208633"/>
              <a:gd name="connsiteY444" fmla="*/ 274198 h 5434893"/>
              <a:gd name="connsiteX445" fmla="*/ 6427768 w 12208633"/>
              <a:gd name="connsiteY445" fmla="*/ 329137 h 5434893"/>
              <a:gd name="connsiteX446" fmla="*/ 6430874 w 12208633"/>
              <a:gd name="connsiteY446" fmla="*/ 329331 h 5434893"/>
              <a:gd name="connsiteX447" fmla="*/ 6433786 w 12208633"/>
              <a:gd name="connsiteY447" fmla="*/ 332438 h 5434893"/>
              <a:gd name="connsiteX448" fmla="*/ 6430874 w 12208633"/>
              <a:gd name="connsiteY448" fmla="*/ 336126 h 5434893"/>
              <a:gd name="connsiteX449" fmla="*/ 6427768 w 12208633"/>
              <a:gd name="connsiteY449" fmla="*/ 336320 h 5434893"/>
              <a:gd name="connsiteX450" fmla="*/ 6427768 w 12208633"/>
              <a:gd name="connsiteY450" fmla="*/ 391259 h 5434893"/>
              <a:gd name="connsiteX451" fmla="*/ 6430874 w 12208633"/>
              <a:gd name="connsiteY451" fmla="*/ 391453 h 5434893"/>
              <a:gd name="connsiteX452" fmla="*/ 6433786 w 12208633"/>
              <a:gd name="connsiteY452" fmla="*/ 395142 h 5434893"/>
              <a:gd name="connsiteX453" fmla="*/ 6430874 w 12208633"/>
              <a:gd name="connsiteY453" fmla="*/ 398248 h 5434893"/>
              <a:gd name="connsiteX454" fmla="*/ 6427768 w 12208633"/>
              <a:gd name="connsiteY454" fmla="*/ 398248 h 5434893"/>
              <a:gd name="connsiteX455" fmla="*/ 6427768 w 12208633"/>
              <a:gd name="connsiteY455" fmla="*/ 454351 h 5434893"/>
              <a:gd name="connsiteX456" fmla="*/ 6430874 w 12208633"/>
              <a:gd name="connsiteY456" fmla="*/ 454545 h 5434893"/>
              <a:gd name="connsiteX457" fmla="*/ 6433786 w 12208633"/>
              <a:gd name="connsiteY457" fmla="*/ 457652 h 5434893"/>
              <a:gd name="connsiteX458" fmla="*/ 6430874 w 12208633"/>
              <a:gd name="connsiteY458" fmla="*/ 461340 h 5434893"/>
              <a:gd name="connsiteX459" fmla="*/ 6427768 w 12208633"/>
              <a:gd name="connsiteY459" fmla="*/ 461534 h 5434893"/>
              <a:gd name="connsiteX460" fmla="*/ 6427574 w 12208633"/>
              <a:gd name="connsiteY460" fmla="*/ 461534 h 5434893"/>
              <a:gd name="connsiteX461" fmla="*/ 6427574 w 12208633"/>
              <a:gd name="connsiteY461" fmla="*/ 461728 h 5434893"/>
              <a:gd name="connsiteX462" fmla="*/ 6427768 w 12208633"/>
              <a:gd name="connsiteY462" fmla="*/ 461728 h 5434893"/>
              <a:gd name="connsiteX463" fmla="*/ 6427768 w 12208633"/>
              <a:gd name="connsiteY463" fmla="*/ 516667 h 5434893"/>
              <a:gd name="connsiteX464" fmla="*/ 6430874 w 12208633"/>
              <a:gd name="connsiteY464" fmla="*/ 516861 h 5434893"/>
              <a:gd name="connsiteX465" fmla="*/ 6433786 w 12208633"/>
              <a:gd name="connsiteY465" fmla="*/ 520550 h 5434893"/>
              <a:gd name="connsiteX466" fmla="*/ 6430874 w 12208633"/>
              <a:gd name="connsiteY466" fmla="*/ 523656 h 5434893"/>
              <a:gd name="connsiteX467" fmla="*/ 6427768 w 12208633"/>
              <a:gd name="connsiteY467" fmla="*/ 523850 h 5434893"/>
              <a:gd name="connsiteX468" fmla="*/ 6427768 w 12208633"/>
              <a:gd name="connsiteY468" fmla="*/ 579954 h 5434893"/>
              <a:gd name="connsiteX469" fmla="*/ 6431457 w 12208633"/>
              <a:gd name="connsiteY469" fmla="*/ 580148 h 5434893"/>
              <a:gd name="connsiteX470" fmla="*/ 6433786 w 12208633"/>
              <a:gd name="connsiteY470" fmla="*/ 583254 h 5434893"/>
              <a:gd name="connsiteX471" fmla="*/ 6431263 w 12208633"/>
              <a:gd name="connsiteY471" fmla="*/ 585972 h 5434893"/>
              <a:gd name="connsiteX472" fmla="*/ 6427768 w 12208633"/>
              <a:gd name="connsiteY472" fmla="*/ 587137 h 5434893"/>
              <a:gd name="connsiteX473" fmla="*/ 6427768 w 12208633"/>
              <a:gd name="connsiteY473" fmla="*/ 642076 h 5434893"/>
              <a:gd name="connsiteX474" fmla="*/ 6430874 w 12208633"/>
              <a:gd name="connsiteY474" fmla="*/ 642270 h 5434893"/>
              <a:gd name="connsiteX475" fmla="*/ 6433786 w 12208633"/>
              <a:gd name="connsiteY475" fmla="*/ 645959 h 5434893"/>
              <a:gd name="connsiteX476" fmla="*/ 6430874 w 12208633"/>
              <a:gd name="connsiteY476" fmla="*/ 649065 h 5434893"/>
              <a:gd name="connsiteX477" fmla="*/ 6427768 w 12208633"/>
              <a:gd name="connsiteY477" fmla="*/ 649259 h 5434893"/>
              <a:gd name="connsiteX478" fmla="*/ 6427768 w 12208633"/>
              <a:gd name="connsiteY478" fmla="*/ 727687 h 5434893"/>
              <a:gd name="connsiteX479" fmla="*/ 6450870 w 12208633"/>
              <a:gd name="connsiteY479" fmla="*/ 727881 h 5434893"/>
              <a:gd name="connsiteX480" fmla="*/ 6519204 w 12208633"/>
              <a:gd name="connsiteY480" fmla="*/ 727687 h 5434893"/>
              <a:gd name="connsiteX481" fmla="*/ 6519398 w 12208633"/>
              <a:gd name="connsiteY481" fmla="*/ 688473 h 5434893"/>
              <a:gd name="connsiteX482" fmla="*/ 6519398 w 12208633"/>
              <a:gd name="connsiteY482" fmla="*/ 649259 h 5434893"/>
              <a:gd name="connsiteX483" fmla="*/ 6516874 w 12208633"/>
              <a:gd name="connsiteY483" fmla="*/ 649259 h 5434893"/>
              <a:gd name="connsiteX484" fmla="*/ 6513186 w 12208633"/>
              <a:gd name="connsiteY484" fmla="*/ 645570 h 5434893"/>
              <a:gd name="connsiteX485" fmla="*/ 6516680 w 12208633"/>
              <a:gd name="connsiteY485" fmla="*/ 642270 h 5434893"/>
              <a:gd name="connsiteX486" fmla="*/ 6519204 w 12208633"/>
              <a:gd name="connsiteY486" fmla="*/ 642270 h 5434893"/>
              <a:gd name="connsiteX487" fmla="*/ 6519204 w 12208633"/>
              <a:gd name="connsiteY487" fmla="*/ 586166 h 5434893"/>
              <a:gd name="connsiteX488" fmla="*/ 6518039 w 12208633"/>
              <a:gd name="connsiteY488" fmla="*/ 586166 h 5434893"/>
              <a:gd name="connsiteX489" fmla="*/ 6513574 w 12208633"/>
              <a:gd name="connsiteY489" fmla="*/ 583448 h 5434893"/>
              <a:gd name="connsiteX490" fmla="*/ 6518039 w 12208633"/>
              <a:gd name="connsiteY490" fmla="*/ 580148 h 5434893"/>
              <a:gd name="connsiteX491" fmla="*/ 6519204 w 12208633"/>
              <a:gd name="connsiteY491" fmla="*/ 580148 h 5434893"/>
              <a:gd name="connsiteX492" fmla="*/ 6519204 w 12208633"/>
              <a:gd name="connsiteY492" fmla="*/ 524044 h 5434893"/>
              <a:gd name="connsiteX493" fmla="*/ 6516098 w 12208633"/>
              <a:gd name="connsiteY493" fmla="*/ 523850 h 5434893"/>
              <a:gd name="connsiteX494" fmla="*/ 6513186 w 12208633"/>
              <a:gd name="connsiteY494" fmla="*/ 520550 h 5434893"/>
              <a:gd name="connsiteX495" fmla="*/ 6516292 w 12208633"/>
              <a:gd name="connsiteY495" fmla="*/ 516861 h 5434893"/>
              <a:gd name="connsiteX496" fmla="*/ 6519398 w 12208633"/>
              <a:gd name="connsiteY496" fmla="*/ 516667 h 5434893"/>
              <a:gd name="connsiteX497" fmla="*/ 6519398 w 12208633"/>
              <a:gd name="connsiteY497" fmla="*/ 461728 h 5434893"/>
              <a:gd name="connsiteX498" fmla="*/ 6518815 w 12208633"/>
              <a:gd name="connsiteY498" fmla="*/ 461728 h 5434893"/>
              <a:gd name="connsiteX499" fmla="*/ 6513574 w 12208633"/>
              <a:gd name="connsiteY499" fmla="*/ 457263 h 5434893"/>
              <a:gd name="connsiteX500" fmla="*/ 6519398 w 12208633"/>
              <a:gd name="connsiteY500" fmla="*/ 454545 h 5434893"/>
              <a:gd name="connsiteX501" fmla="*/ 6519398 w 12208633"/>
              <a:gd name="connsiteY501" fmla="*/ 398442 h 5434893"/>
              <a:gd name="connsiteX502" fmla="*/ 6513574 w 12208633"/>
              <a:gd name="connsiteY502" fmla="*/ 395724 h 5434893"/>
              <a:gd name="connsiteX503" fmla="*/ 6519592 w 12208633"/>
              <a:gd name="connsiteY503" fmla="*/ 391259 h 5434893"/>
              <a:gd name="connsiteX504" fmla="*/ 6519592 w 12208633"/>
              <a:gd name="connsiteY504" fmla="*/ 336320 h 5434893"/>
              <a:gd name="connsiteX505" fmla="*/ 6517845 w 12208633"/>
              <a:gd name="connsiteY505" fmla="*/ 336320 h 5434893"/>
              <a:gd name="connsiteX506" fmla="*/ 6513574 w 12208633"/>
              <a:gd name="connsiteY506" fmla="*/ 332826 h 5434893"/>
              <a:gd name="connsiteX507" fmla="*/ 6517845 w 12208633"/>
              <a:gd name="connsiteY507" fmla="*/ 329331 h 5434893"/>
              <a:gd name="connsiteX508" fmla="*/ 6519592 w 12208633"/>
              <a:gd name="connsiteY508" fmla="*/ 329331 h 5434893"/>
              <a:gd name="connsiteX509" fmla="*/ 6519592 w 12208633"/>
              <a:gd name="connsiteY509" fmla="*/ 274586 h 5434893"/>
              <a:gd name="connsiteX510" fmla="*/ 6515709 w 12208633"/>
              <a:gd name="connsiteY510" fmla="*/ 273033 h 5434893"/>
              <a:gd name="connsiteX511" fmla="*/ 6513574 w 12208633"/>
              <a:gd name="connsiteY511" fmla="*/ 269927 h 5434893"/>
              <a:gd name="connsiteX512" fmla="*/ 6516486 w 12208633"/>
              <a:gd name="connsiteY512" fmla="*/ 267404 h 5434893"/>
              <a:gd name="connsiteX513" fmla="*/ 6520174 w 12208633"/>
              <a:gd name="connsiteY513" fmla="*/ 267209 h 5434893"/>
              <a:gd name="connsiteX514" fmla="*/ 6591809 w 12208633"/>
              <a:gd name="connsiteY514" fmla="*/ 267209 h 5434893"/>
              <a:gd name="connsiteX515" fmla="*/ 6594332 w 12208633"/>
              <a:gd name="connsiteY515" fmla="*/ 267209 h 5434893"/>
              <a:gd name="connsiteX516" fmla="*/ 6598409 w 12208633"/>
              <a:gd name="connsiteY516" fmla="*/ 269733 h 5434893"/>
              <a:gd name="connsiteX517" fmla="*/ 6596274 w 12208633"/>
              <a:gd name="connsiteY517" fmla="*/ 273227 h 5434893"/>
              <a:gd name="connsiteX518" fmla="*/ 6593556 w 12208633"/>
              <a:gd name="connsiteY518" fmla="*/ 277110 h 5434893"/>
              <a:gd name="connsiteX519" fmla="*/ 6593556 w 12208633"/>
              <a:gd name="connsiteY519" fmla="*/ 325449 h 5434893"/>
              <a:gd name="connsiteX520" fmla="*/ 6596079 w 12208633"/>
              <a:gd name="connsiteY520" fmla="*/ 329525 h 5434893"/>
              <a:gd name="connsiteX521" fmla="*/ 6595885 w 12208633"/>
              <a:gd name="connsiteY521" fmla="*/ 336126 h 5434893"/>
              <a:gd name="connsiteX522" fmla="*/ 6593556 w 12208633"/>
              <a:gd name="connsiteY522" fmla="*/ 340397 h 5434893"/>
              <a:gd name="connsiteX523" fmla="*/ 6593556 w 12208633"/>
              <a:gd name="connsiteY523" fmla="*/ 386988 h 5434893"/>
              <a:gd name="connsiteX524" fmla="*/ 6596079 w 12208633"/>
              <a:gd name="connsiteY524" fmla="*/ 391647 h 5434893"/>
              <a:gd name="connsiteX525" fmla="*/ 6595691 w 12208633"/>
              <a:gd name="connsiteY525" fmla="*/ 398442 h 5434893"/>
              <a:gd name="connsiteX526" fmla="*/ 6593556 w 12208633"/>
              <a:gd name="connsiteY526" fmla="*/ 402324 h 5434893"/>
              <a:gd name="connsiteX527" fmla="*/ 6593556 w 12208633"/>
              <a:gd name="connsiteY527" fmla="*/ 419020 h 5434893"/>
              <a:gd name="connsiteX528" fmla="*/ 6593556 w 12208633"/>
              <a:gd name="connsiteY528" fmla="*/ 449498 h 5434893"/>
              <a:gd name="connsiteX529" fmla="*/ 6596662 w 12208633"/>
              <a:gd name="connsiteY529" fmla="*/ 454934 h 5434893"/>
              <a:gd name="connsiteX530" fmla="*/ 6596662 w 12208633"/>
              <a:gd name="connsiteY530" fmla="*/ 460952 h 5434893"/>
              <a:gd name="connsiteX531" fmla="*/ 6593362 w 12208633"/>
              <a:gd name="connsiteY531" fmla="*/ 467746 h 5434893"/>
              <a:gd name="connsiteX532" fmla="*/ 6593362 w 12208633"/>
              <a:gd name="connsiteY532" fmla="*/ 510649 h 5434893"/>
              <a:gd name="connsiteX533" fmla="*/ 6596662 w 12208633"/>
              <a:gd name="connsiteY533" fmla="*/ 517444 h 5434893"/>
              <a:gd name="connsiteX534" fmla="*/ 6596468 w 12208633"/>
              <a:gd name="connsiteY534" fmla="*/ 523462 h 5434893"/>
              <a:gd name="connsiteX535" fmla="*/ 6593362 w 12208633"/>
              <a:gd name="connsiteY535" fmla="*/ 528315 h 5434893"/>
              <a:gd name="connsiteX536" fmla="*/ 6593362 w 12208633"/>
              <a:gd name="connsiteY536" fmla="*/ 561706 h 5434893"/>
              <a:gd name="connsiteX537" fmla="*/ 6593362 w 12208633"/>
              <a:gd name="connsiteY537" fmla="*/ 575489 h 5434893"/>
              <a:gd name="connsiteX538" fmla="*/ 6596079 w 12208633"/>
              <a:gd name="connsiteY538" fmla="*/ 579954 h 5434893"/>
              <a:gd name="connsiteX539" fmla="*/ 6596274 w 12208633"/>
              <a:gd name="connsiteY539" fmla="*/ 585584 h 5434893"/>
              <a:gd name="connsiteX540" fmla="*/ 6593167 w 12208633"/>
              <a:gd name="connsiteY540" fmla="*/ 590437 h 5434893"/>
              <a:gd name="connsiteX541" fmla="*/ 6593167 w 12208633"/>
              <a:gd name="connsiteY541" fmla="*/ 621498 h 5434893"/>
              <a:gd name="connsiteX542" fmla="*/ 6593167 w 12208633"/>
              <a:gd name="connsiteY542" fmla="*/ 637611 h 5434893"/>
              <a:gd name="connsiteX543" fmla="*/ 6595885 w 12208633"/>
              <a:gd name="connsiteY543" fmla="*/ 642270 h 5434893"/>
              <a:gd name="connsiteX544" fmla="*/ 6595885 w 12208633"/>
              <a:gd name="connsiteY544" fmla="*/ 648676 h 5434893"/>
              <a:gd name="connsiteX545" fmla="*/ 6593167 w 12208633"/>
              <a:gd name="connsiteY545" fmla="*/ 653918 h 5434893"/>
              <a:gd name="connsiteX546" fmla="*/ 6593167 w 12208633"/>
              <a:gd name="connsiteY546" fmla="*/ 721863 h 5434893"/>
              <a:gd name="connsiteX547" fmla="*/ 6598021 w 12208633"/>
              <a:gd name="connsiteY547" fmla="*/ 726716 h 5434893"/>
              <a:gd name="connsiteX548" fmla="*/ 6698387 w 12208633"/>
              <a:gd name="connsiteY548" fmla="*/ 726716 h 5434893"/>
              <a:gd name="connsiteX549" fmla="*/ 6703434 w 12208633"/>
              <a:gd name="connsiteY549" fmla="*/ 720892 h 5434893"/>
              <a:gd name="connsiteX550" fmla="*/ 6703434 w 12208633"/>
              <a:gd name="connsiteY550" fmla="*/ 606356 h 5434893"/>
              <a:gd name="connsiteX551" fmla="*/ 6703434 w 12208633"/>
              <a:gd name="connsiteY551" fmla="*/ 538992 h 5434893"/>
              <a:gd name="connsiteX552" fmla="*/ 6704405 w 12208633"/>
              <a:gd name="connsiteY552" fmla="*/ 532004 h 5434893"/>
              <a:gd name="connsiteX553" fmla="*/ 6704599 w 12208633"/>
              <a:gd name="connsiteY553" fmla="*/ 540351 h 5434893"/>
              <a:gd name="connsiteX554" fmla="*/ 6704599 w 12208633"/>
              <a:gd name="connsiteY554" fmla="*/ 719145 h 5434893"/>
              <a:gd name="connsiteX555" fmla="*/ 6704405 w 12208633"/>
              <a:gd name="connsiteY555" fmla="*/ 727493 h 5434893"/>
              <a:gd name="connsiteX556" fmla="*/ 6705181 w 12208633"/>
              <a:gd name="connsiteY556" fmla="*/ 727493 h 5434893"/>
              <a:gd name="connsiteX557" fmla="*/ 6704987 w 12208633"/>
              <a:gd name="connsiteY557" fmla="*/ 727299 h 5434893"/>
              <a:gd name="connsiteX558" fmla="*/ 6704987 w 12208633"/>
              <a:gd name="connsiteY558" fmla="*/ 535498 h 5434893"/>
              <a:gd name="connsiteX559" fmla="*/ 6705375 w 12208633"/>
              <a:gd name="connsiteY559" fmla="*/ 532004 h 5434893"/>
              <a:gd name="connsiteX560" fmla="*/ 6753132 w 12208633"/>
              <a:gd name="connsiteY560" fmla="*/ 490460 h 5434893"/>
              <a:gd name="connsiteX561" fmla="*/ 6799917 w 12208633"/>
              <a:gd name="connsiteY561" fmla="*/ 535304 h 5434893"/>
              <a:gd name="connsiteX562" fmla="*/ 6799917 w 12208633"/>
              <a:gd name="connsiteY562" fmla="*/ 681290 h 5434893"/>
              <a:gd name="connsiteX563" fmla="*/ 6799917 w 12208633"/>
              <a:gd name="connsiteY563" fmla="*/ 817181 h 5434893"/>
              <a:gd name="connsiteX564" fmla="*/ 6801858 w 12208633"/>
              <a:gd name="connsiteY564" fmla="*/ 823976 h 5434893"/>
              <a:gd name="connsiteX565" fmla="*/ 6814283 w 12208633"/>
              <a:gd name="connsiteY565" fmla="*/ 798933 h 5434893"/>
              <a:gd name="connsiteX566" fmla="*/ 6817389 w 12208633"/>
              <a:gd name="connsiteY566" fmla="*/ 787673 h 5434893"/>
              <a:gd name="connsiteX567" fmla="*/ 6817389 w 12208633"/>
              <a:gd name="connsiteY567" fmla="*/ 586749 h 5434893"/>
              <a:gd name="connsiteX568" fmla="*/ 6817389 w 12208633"/>
              <a:gd name="connsiteY568" fmla="*/ 537245 h 5434893"/>
              <a:gd name="connsiteX569" fmla="*/ 6856991 w 12208633"/>
              <a:gd name="connsiteY569" fmla="*/ 490460 h 5434893"/>
              <a:gd name="connsiteX570" fmla="*/ 6865339 w 12208633"/>
              <a:gd name="connsiteY570" fmla="*/ 490265 h 5434893"/>
              <a:gd name="connsiteX571" fmla="*/ 6912125 w 12208633"/>
              <a:gd name="connsiteY571" fmla="*/ 535110 h 5434893"/>
              <a:gd name="connsiteX572" fmla="*/ 6912125 w 12208633"/>
              <a:gd name="connsiteY572" fmla="*/ 713904 h 5434893"/>
              <a:gd name="connsiteX573" fmla="*/ 6912125 w 12208633"/>
              <a:gd name="connsiteY573" fmla="*/ 719339 h 5434893"/>
              <a:gd name="connsiteX574" fmla="*/ 6915425 w 12208633"/>
              <a:gd name="connsiteY574" fmla="*/ 721669 h 5434893"/>
              <a:gd name="connsiteX575" fmla="*/ 6980847 w 12208633"/>
              <a:gd name="connsiteY575" fmla="*/ 716039 h 5434893"/>
              <a:gd name="connsiteX576" fmla="*/ 7121398 w 12208633"/>
              <a:gd name="connsiteY576" fmla="*/ 816793 h 5434893"/>
              <a:gd name="connsiteX577" fmla="*/ 7130134 w 12208633"/>
              <a:gd name="connsiteY577" fmla="*/ 840865 h 5434893"/>
              <a:gd name="connsiteX578" fmla="*/ 7133434 w 12208633"/>
              <a:gd name="connsiteY578" fmla="*/ 842224 h 5434893"/>
              <a:gd name="connsiteX579" fmla="*/ 7143140 w 12208633"/>
              <a:gd name="connsiteY579" fmla="*/ 854066 h 5434893"/>
              <a:gd name="connsiteX580" fmla="*/ 7143162 w 12208633"/>
              <a:gd name="connsiteY580" fmla="*/ 858635 h 5434893"/>
              <a:gd name="connsiteX581" fmla="*/ 7363499 w 12208633"/>
              <a:gd name="connsiteY581" fmla="*/ 801441 h 5434893"/>
              <a:gd name="connsiteX582" fmla="*/ 7367909 w 12208633"/>
              <a:gd name="connsiteY582" fmla="*/ 799551 h 5434893"/>
              <a:gd name="connsiteX583" fmla="*/ 7367909 w 12208633"/>
              <a:gd name="connsiteY583" fmla="*/ 792936 h 5434893"/>
              <a:gd name="connsiteX584" fmla="*/ 7362239 w 12208633"/>
              <a:gd name="connsiteY584" fmla="*/ 782541 h 5434893"/>
              <a:gd name="connsiteX585" fmla="*/ 7360349 w 12208633"/>
              <a:gd name="connsiteY585" fmla="*/ 769312 h 5434893"/>
              <a:gd name="connsiteX586" fmla="*/ 7365389 w 12208633"/>
              <a:gd name="connsiteY586" fmla="*/ 769627 h 5434893"/>
              <a:gd name="connsiteX587" fmla="*/ 7368854 w 12208633"/>
              <a:gd name="connsiteY587" fmla="*/ 770257 h 5434893"/>
              <a:gd name="connsiteX588" fmla="*/ 7374839 w 12208633"/>
              <a:gd name="connsiteY588" fmla="*/ 772777 h 5434893"/>
              <a:gd name="connsiteX589" fmla="*/ 7378304 w 12208633"/>
              <a:gd name="connsiteY589" fmla="*/ 768682 h 5434893"/>
              <a:gd name="connsiteX590" fmla="*/ 7381769 w 12208633"/>
              <a:gd name="connsiteY590" fmla="*/ 768367 h 5434893"/>
              <a:gd name="connsiteX591" fmla="*/ 7387439 w 12208633"/>
              <a:gd name="connsiteY591" fmla="*/ 768682 h 5434893"/>
              <a:gd name="connsiteX592" fmla="*/ 7392164 w 12208633"/>
              <a:gd name="connsiteY592" fmla="*/ 772462 h 5434893"/>
              <a:gd name="connsiteX593" fmla="*/ 7401299 w 12208633"/>
              <a:gd name="connsiteY593" fmla="*/ 770257 h 5434893"/>
              <a:gd name="connsiteX594" fmla="*/ 7403819 w 12208633"/>
              <a:gd name="connsiteY594" fmla="*/ 768997 h 5434893"/>
              <a:gd name="connsiteX595" fmla="*/ 7409488 w 12208633"/>
              <a:gd name="connsiteY595" fmla="*/ 772462 h 5434893"/>
              <a:gd name="connsiteX596" fmla="*/ 7416103 w 12208633"/>
              <a:gd name="connsiteY596" fmla="*/ 767737 h 5434893"/>
              <a:gd name="connsiteX597" fmla="*/ 7417993 w 12208633"/>
              <a:gd name="connsiteY597" fmla="*/ 769627 h 5434893"/>
              <a:gd name="connsiteX598" fmla="*/ 7413268 w 12208633"/>
              <a:gd name="connsiteY598" fmla="*/ 784116 h 5434893"/>
              <a:gd name="connsiteX599" fmla="*/ 7413268 w 12208633"/>
              <a:gd name="connsiteY599" fmla="*/ 788211 h 5434893"/>
              <a:gd name="connsiteX600" fmla="*/ 7501152 w 12208633"/>
              <a:gd name="connsiteY600" fmla="*/ 765847 h 5434893"/>
              <a:gd name="connsiteX601" fmla="*/ 7648884 w 12208633"/>
              <a:gd name="connsiteY601" fmla="*/ 727417 h 5434893"/>
              <a:gd name="connsiteX602" fmla="*/ 7662113 w 12208633"/>
              <a:gd name="connsiteY602" fmla="*/ 727417 h 5434893"/>
              <a:gd name="connsiteX603" fmla="*/ 7687313 w 12208633"/>
              <a:gd name="connsiteY603" fmla="*/ 733402 h 5434893"/>
              <a:gd name="connsiteX604" fmla="*/ 7687313 w 12208633"/>
              <a:gd name="connsiteY604" fmla="*/ 535272 h 5434893"/>
              <a:gd name="connsiteX605" fmla="*/ 7687313 w 12208633"/>
              <a:gd name="connsiteY605" fmla="*/ 411795 h 5434893"/>
              <a:gd name="connsiteX606" fmla="*/ 7696133 w 12208633"/>
              <a:gd name="connsiteY606" fmla="*/ 402660 h 5434893"/>
              <a:gd name="connsiteX607" fmla="*/ 7710622 w 12208633"/>
              <a:gd name="connsiteY607" fmla="*/ 402975 h 5434893"/>
              <a:gd name="connsiteX608" fmla="*/ 7727002 w 12208633"/>
              <a:gd name="connsiteY608" fmla="*/ 402660 h 5434893"/>
              <a:gd name="connsiteX609" fmla="*/ 7732042 w 12208633"/>
              <a:gd name="connsiteY609" fmla="*/ 408015 h 5434893"/>
              <a:gd name="connsiteX610" fmla="*/ 7732042 w 12208633"/>
              <a:gd name="connsiteY610" fmla="*/ 411795 h 5434893"/>
              <a:gd name="connsiteX611" fmla="*/ 7732042 w 12208633"/>
              <a:gd name="connsiteY611" fmla="*/ 745057 h 5434893"/>
              <a:gd name="connsiteX612" fmla="*/ 7769211 w 12208633"/>
              <a:gd name="connsiteY612" fmla="*/ 755137 h 5434893"/>
              <a:gd name="connsiteX613" fmla="*/ 7783701 w 12208633"/>
              <a:gd name="connsiteY613" fmla="*/ 758602 h 5434893"/>
              <a:gd name="connsiteX614" fmla="*/ 7783701 w 12208633"/>
              <a:gd name="connsiteY614" fmla="*/ 415575 h 5434893"/>
              <a:gd name="connsiteX615" fmla="*/ 7796616 w 12208633"/>
              <a:gd name="connsiteY615" fmla="*/ 402660 h 5434893"/>
              <a:gd name="connsiteX616" fmla="*/ 7807325 w 12208633"/>
              <a:gd name="connsiteY616" fmla="*/ 402975 h 5434893"/>
              <a:gd name="connsiteX617" fmla="*/ 7822760 w 12208633"/>
              <a:gd name="connsiteY617" fmla="*/ 402660 h 5434893"/>
              <a:gd name="connsiteX618" fmla="*/ 7828745 w 12208633"/>
              <a:gd name="connsiteY618" fmla="*/ 408960 h 5434893"/>
              <a:gd name="connsiteX619" fmla="*/ 7828745 w 12208633"/>
              <a:gd name="connsiteY619" fmla="*/ 416835 h 5434893"/>
              <a:gd name="connsiteX620" fmla="*/ 7828745 w 12208633"/>
              <a:gd name="connsiteY620" fmla="*/ 770572 h 5434893"/>
              <a:gd name="connsiteX621" fmla="*/ 7867174 w 12208633"/>
              <a:gd name="connsiteY621" fmla="*/ 780652 h 5434893"/>
              <a:gd name="connsiteX622" fmla="*/ 7870954 w 12208633"/>
              <a:gd name="connsiteY622" fmla="*/ 777186 h 5434893"/>
              <a:gd name="connsiteX623" fmla="*/ 7870954 w 12208633"/>
              <a:gd name="connsiteY623" fmla="*/ 768367 h 5434893"/>
              <a:gd name="connsiteX624" fmla="*/ 7870954 w 12208633"/>
              <a:gd name="connsiteY624" fmla="*/ 553542 h 5434893"/>
              <a:gd name="connsiteX625" fmla="*/ 7871269 w 12208633"/>
              <a:gd name="connsiteY625" fmla="*/ 541887 h 5434893"/>
              <a:gd name="connsiteX626" fmla="*/ 7870639 w 12208633"/>
              <a:gd name="connsiteY626" fmla="*/ 518892 h 5434893"/>
              <a:gd name="connsiteX627" fmla="*/ 7878514 w 12208633"/>
              <a:gd name="connsiteY627" fmla="*/ 511018 h 5434893"/>
              <a:gd name="connsiteX628" fmla="*/ 7929543 w 12208633"/>
              <a:gd name="connsiteY628" fmla="*/ 511018 h 5434893"/>
              <a:gd name="connsiteX629" fmla="*/ 7967972 w 12208633"/>
              <a:gd name="connsiteY629" fmla="*/ 511018 h 5434893"/>
              <a:gd name="connsiteX630" fmla="*/ 7977107 w 12208633"/>
              <a:gd name="connsiteY630" fmla="*/ 509758 h 5434893"/>
              <a:gd name="connsiteX631" fmla="*/ 7976792 w 12208633"/>
              <a:gd name="connsiteY631" fmla="*/ 481093 h 5434893"/>
              <a:gd name="connsiteX632" fmla="*/ 7979627 w 12208633"/>
              <a:gd name="connsiteY632" fmla="*/ 476368 h 5434893"/>
              <a:gd name="connsiteX633" fmla="*/ 7983407 w 12208633"/>
              <a:gd name="connsiteY633" fmla="*/ 481409 h 5434893"/>
              <a:gd name="connsiteX634" fmla="*/ 7983722 w 12208633"/>
              <a:gd name="connsiteY634" fmla="*/ 511018 h 5434893"/>
              <a:gd name="connsiteX635" fmla="*/ 7990967 w 12208633"/>
              <a:gd name="connsiteY635" fmla="*/ 511018 h 5434893"/>
              <a:gd name="connsiteX636" fmla="*/ 7991282 w 12208633"/>
              <a:gd name="connsiteY636" fmla="*/ 486133 h 5434893"/>
              <a:gd name="connsiteX637" fmla="*/ 7991282 w 12208633"/>
              <a:gd name="connsiteY637" fmla="*/ 480463 h 5434893"/>
              <a:gd name="connsiteX638" fmla="*/ 7995062 w 12208633"/>
              <a:gd name="connsiteY638" fmla="*/ 476054 h 5434893"/>
              <a:gd name="connsiteX639" fmla="*/ 7998842 w 12208633"/>
              <a:gd name="connsiteY639" fmla="*/ 480149 h 5434893"/>
              <a:gd name="connsiteX640" fmla="*/ 7998842 w 12208633"/>
              <a:gd name="connsiteY640" fmla="*/ 504088 h 5434893"/>
              <a:gd name="connsiteX641" fmla="*/ 7999157 w 12208633"/>
              <a:gd name="connsiteY641" fmla="*/ 510703 h 5434893"/>
              <a:gd name="connsiteX642" fmla="*/ 8006401 w 12208633"/>
              <a:gd name="connsiteY642" fmla="*/ 510703 h 5434893"/>
              <a:gd name="connsiteX643" fmla="*/ 8006716 w 12208633"/>
              <a:gd name="connsiteY643" fmla="*/ 485818 h 5434893"/>
              <a:gd name="connsiteX644" fmla="*/ 8006716 w 12208633"/>
              <a:gd name="connsiteY644" fmla="*/ 480149 h 5434893"/>
              <a:gd name="connsiteX645" fmla="*/ 8010497 w 12208633"/>
              <a:gd name="connsiteY645" fmla="*/ 475739 h 5434893"/>
              <a:gd name="connsiteX646" fmla="*/ 8014276 w 12208633"/>
              <a:gd name="connsiteY646" fmla="*/ 479833 h 5434893"/>
              <a:gd name="connsiteX647" fmla="*/ 8014276 w 12208633"/>
              <a:gd name="connsiteY647" fmla="*/ 503773 h 5434893"/>
              <a:gd name="connsiteX648" fmla="*/ 8014591 w 12208633"/>
              <a:gd name="connsiteY648" fmla="*/ 510388 h 5434893"/>
              <a:gd name="connsiteX649" fmla="*/ 8104995 w 12208633"/>
              <a:gd name="connsiteY649" fmla="*/ 510388 h 5434893"/>
              <a:gd name="connsiteX650" fmla="*/ 8113184 w 12208633"/>
              <a:gd name="connsiteY650" fmla="*/ 503143 h 5434893"/>
              <a:gd name="connsiteX651" fmla="*/ 8189098 w 12208633"/>
              <a:gd name="connsiteY651" fmla="*/ 503143 h 5434893"/>
              <a:gd name="connsiteX652" fmla="*/ 8199807 w 12208633"/>
              <a:gd name="connsiteY652" fmla="*/ 510703 h 5434893"/>
              <a:gd name="connsiteX653" fmla="*/ 8213037 w 12208633"/>
              <a:gd name="connsiteY653" fmla="*/ 525192 h 5434893"/>
              <a:gd name="connsiteX654" fmla="*/ 8212722 w 12208633"/>
              <a:gd name="connsiteY654" fmla="*/ 542202 h 5434893"/>
              <a:gd name="connsiteX655" fmla="*/ 8213037 w 12208633"/>
              <a:gd name="connsiteY655" fmla="*/ 552912 h 5434893"/>
              <a:gd name="connsiteX656" fmla="*/ 8213037 w 12208633"/>
              <a:gd name="connsiteY656" fmla="*/ 899839 h 5434893"/>
              <a:gd name="connsiteX657" fmla="*/ 8222585 w 12208633"/>
              <a:gd name="connsiteY657" fmla="*/ 899839 h 5434893"/>
              <a:gd name="connsiteX658" fmla="*/ 8222588 w 12208633"/>
              <a:gd name="connsiteY658" fmla="*/ 899188 h 5434893"/>
              <a:gd name="connsiteX659" fmla="*/ 8361723 w 12208633"/>
              <a:gd name="connsiteY659" fmla="*/ 819757 h 5434893"/>
              <a:gd name="connsiteX660" fmla="*/ 8400660 w 12208633"/>
              <a:gd name="connsiteY660" fmla="*/ 891401 h 5434893"/>
              <a:gd name="connsiteX661" fmla="*/ 8528374 w 12208633"/>
              <a:gd name="connsiteY661" fmla="*/ 819237 h 5434893"/>
              <a:gd name="connsiteX662" fmla="*/ 8564716 w 12208633"/>
              <a:gd name="connsiteY662" fmla="*/ 886728 h 5434893"/>
              <a:gd name="connsiteX663" fmla="*/ 8566273 w 12208633"/>
              <a:gd name="connsiteY663" fmla="*/ 724750 h 5434893"/>
              <a:gd name="connsiteX664" fmla="*/ 8590674 w 12208633"/>
              <a:gd name="connsiteY664" fmla="*/ 700868 h 5434893"/>
              <a:gd name="connsiteX665" fmla="*/ 8617151 w 12208633"/>
              <a:gd name="connsiteY665" fmla="*/ 674910 h 5434893"/>
              <a:gd name="connsiteX666" fmla="*/ 8617151 w 12208633"/>
              <a:gd name="connsiteY666" fmla="*/ 624552 h 5434893"/>
              <a:gd name="connsiteX667" fmla="*/ 8649858 w 12208633"/>
              <a:gd name="connsiteY667" fmla="*/ 572636 h 5434893"/>
              <a:gd name="connsiteX668" fmla="*/ 8662318 w 12208633"/>
              <a:gd name="connsiteY668" fmla="*/ 552388 h 5434893"/>
              <a:gd name="connsiteX669" fmla="*/ 8661799 w 12208633"/>
              <a:gd name="connsiteY669" fmla="*/ 524353 h 5434893"/>
              <a:gd name="connsiteX670" fmla="*/ 8675816 w 12208633"/>
              <a:gd name="connsiteY670" fmla="*/ 509298 h 5434893"/>
              <a:gd name="connsiteX671" fmla="*/ 8794185 w 12208633"/>
              <a:gd name="connsiteY671" fmla="*/ 509298 h 5434893"/>
              <a:gd name="connsiteX672" fmla="*/ 8810279 w 12208633"/>
              <a:gd name="connsiteY672" fmla="*/ 527469 h 5434893"/>
              <a:gd name="connsiteX673" fmla="*/ 8810279 w 12208633"/>
              <a:gd name="connsiteY673" fmla="*/ 636493 h 5434893"/>
              <a:gd name="connsiteX674" fmla="*/ 8811837 w 12208633"/>
              <a:gd name="connsiteY674" fmla="*/ 677506 h 5434893"/>
              <a:gd name="connsiteX675" fmla="*/ 8817547 w 12208633"/>
              <a:gd name="connsiteY675" fmla="*/ 686332 h 5434893"/>
              <a:gd name="connsiteX676" fmla="*/ 8822220 w 12208633"/>
              <a:gd name="connsiteY676" fmla="*/ 678025 h 5434893"/>
              <a:gd name="connsiteX677" fmla="*/ 8822220 w 12208633"/>
              <a:gd name="connsiteY677" fmla="*/ 652587 h 5434893"/>
              <a:gd name="connsiteX678" fmla="*/ 8837795 w 12208633"/>
              <a:gd name="connsiteY678" fmla="*/ 637012 h 5434893"/>
              <a:gd name="connsiteX679" fmla="*/ 8854408 w 12208633"/>
              <a:gd name="connsiteY679" fmla="*/ 621956 h 5434893"/>
              <a:gd name="connsiteX680" fmla="*/ 8877770 w 12208633"/>
              <a:gd name="connsiteY680" fmla="*/ 577828 h 5434893"/>
              <a:gd name="connsiteX681" fmla="*/ 8895941 w 12208633"/>
              <a:gd name="connsiteY681" fmla="*/ 561214 h 5434893"/>
              <a:gd name="connsiteX682" fmla="*/ 8932282 w 12208633"/>
              <a:gd name="connsiteY682" fmla="*/ 564848 h 5434893"/>
              <a:gd name="connsiteX683" fmla="*/ 8940589 w 12208633"/>
              <a:gd name="connsiteY683" fmla="*/ 572636 h 5434893"/>
              <a:gd name="connsiteX684" fmla="*/ 8972258 w 12208633"/>
              <a:gd name="connsiteY684" fmla="*/ 628706 h 5434893"/>
              <a:gd name="connsiteX685" fmla="*/ 8972258 w 12208633"/>
              <a:gd name="connsiteY685" fmla="*/ 722673 h 5434893"/>
              <a:gd name="connsiteX686" fmla="*/ 9035595 w 12208633"/>
              <a:gd name="connsiteY686" fmla="*/ 719558 h 5434893"/>
              <a:gd name="connsiteX687" fmla="*/ 9068822 w 12208633"/>
              <a:gd name="connsiteY687" fmla="*/ 146923 h 5434893"/>
              <a:gd name="connsiteX688" fmla="*/ 9146177 w 12208633"/>
              <a:gd name="connsiteY688" fmla="*/ 146923 h 5434893"/>
              <a:gd name="connsiteX689" fmla="*/ 9180961 w 12208633"/>
              <a:gd name="connsiteY689" fmla="*/ 716962 h 5434893"/>
              <a:gd name="connsiteX690" fmla="*/ 9225090 w 12208633"/>
              <a:gd name="connsiteY690" fmla="*/ 715405 h 54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12208633" h="5434893">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3" name="Group 2">
            <a:extLst>
              <a:ext uri="{FF2B5EF4-FFF2-40B4-BE49-F238E27FC236}">
                <a16:creationId xmlns:a16="http://schemas.microsoft.com/office/drawing/2014/main" id="{D3D5F95E-A64B-4CF3-896F-F3B321903429}"/>
              </a:ext>
            </a:extLst>
          </p:cNvPr>
          <p:cNvGrpSpPr/>
          <p:nvPr userDrawn="1"/>
        </p:nvGrpSpPr>
        <p:grpSpPr>
          <a:xfrm>
            <a:off x="218787" y="2622975"/>
            <a:ext cx="11517590" cy="3946317"/>
            <a:chOff x="218787" y="2622975"/>
            <a:chExt cx="11517590" cy="3946317"/>
          </a:xfrm>
          <a:solidFill>
            <a:schemeClr val="bg1">
              <a:alpha val="5000"/>
            </a:schemeClr>
          </a:solidFill>
        </p:grpSpPr>
        <p:grpSp>
          <p:nvGrpSpPr>
            <p:cNvPr id="4" name="Group 3">
              <a:extLst>
                <a:ext uri="{FF2B5EF4-FFF2-40B4-BE49-F238E27FC236}">
                  <a16:creationId xmlns:a16="http://schemas.microsoft.com/office/drawing/2014/main" id="{AC598B69-F9FE-4154-B147-8335AB2E2E58}"/>
                </a:ext>
              </a:extLst>
            </p:cNvPr>
            <p:cNvGrpSpPr/>
            <p:nvPr/>
          </p:nvGrpSpPr>
          <p:grpSpPr>
            <a:xfrm rot="12366785">
              <a:off x="10129411" y="5122363"/>
              <a:ext cx="1606966" cy="1446929"/>
              <a:chOff x="6486650" y="2648852"/>
              <a:chExt cx="2745260" cy="2471860"/>
            </a:xfrm>
            <a:grpFill/>
          </p:grpSpPr>
          <p:sp>
            <p:nvSpPr>
              <p:cNvPr id="39" name="Freeform: Shape 38">
                <a:extLst>
                  <a:ext uri="{FF2B5EF4-FFF2-40B4-BE49-F238E27FC236}">
                    <a16:creationId xmlns:a16="http://schemas.microsoft.com/office/drawing/2014/main" id="{B2891B34-6F88-4D11-AD5C-410F7771AEA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0" name="Group 39">
                <a:extLst>
                  <a:ext uri="{FF2B5EF4-FFF2-40B4-BE49-F238E27FC236}">
                    <a16:creationId xmlns:a16="http://schemas.microsoft.com/office/drawing/2014/main" id="{31D81169-CACA-4F00-B325-E9872F60ED27}"/>
                  </a:ext>
                </a:extLst>
              </p:cNvPr>
              <p:cNvGrpSpPr/>
              <p:nvPr/>
            </p:nvGrpSpPr>
            <p:grpSpPr>
              <a:xfrm>
                <a:off x="7392963" y="2648852"/>
                <a:ext cx="1838947" cy="1835405"/>
                <a:chOff x="7167947" y="1624190"/>
                <a:chExt cx="2677922" cy="2672763"/>
              </a:xfrm>
              <a:grpFill/>
            </p:grpSpPr>
            <p:sp>
              <p:nvSpPr>
                <p:cNvPr id="41" name="Freeform: Shape 40">
                  <a:extLst>
                    <a:ext uri="{FF2B5EF4-FFF2-40B4-BE49-F238E27FC236}">
                      <a16:creationId xmlns:a16="http://schemas.microsoft.com/office/drawing/2014/main" id="{F939FB8C-F4E6-45BF-BE92-A0D7E337E98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D2F5C8-112A-47AC-8EBA-CA3BCCFFD6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5" name="Freeform: Shape 4">
              <a:extLst>
                <a:ext uri="{FF2B5EF4-FFF2-40B4-BE49-F238E27FC236}">
                  <a16:creationId xmlns:a16="http://schemas.microsoft.com/office/drawing/2014/main" id="{B07F2CD7-68E5-49F5-BBED-77DA2BFBE7AD}"/>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CD81010-EBF6-414C-927A-9FFCBAFAE158}"/>
                </a:ext>
              </a:extLst>
            </p:cNvPr>
            <p:cNvGrpSpPr/>
            <p:nvPr/>
          </p:nvGrpSpPr>
          <p:grpSpPr>
            <a:xfrm rot="2159485">
              <a:off x="10055501" y="2964359"/>
              <a:ext cx="1639387" cy="985059"/>
              <a:chOff x="2753518" y="3556278"/>
              <a:chExt cx="2028524" cy="1218879"/>
            </a:xfrm>
            <a:grpFill/>
          </p:grpSpPr>
          <p:sp>
            <p:nvSpPr>
              <p:cNvPr id="35" name="Freeform: Shape 34">
                <a:extLst>
                  <a:ext uri="{FF2B5EF4-FFF2-40B4-BE49-F238E27FC236}">
                    <a16:creationId xmlns:a16="http://schemas.microsoft.com/office/drawing/2014/main" id="{C935FFD8-C758-4E69-865F-0D3F0FF08A12}"/>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6" name="Group 35">
                <a:extLst>
                  <a:ext uri="{FF2B5EF4-FFF2-40B4-BE49-F238E27FC236}">
                    <a16:creationId xmlns:a16="http://schemas.microsoft.com/office/drawing/2014/main" id="{5B2E929D-2A5A-4E4D-8AFF-089163D7F028}"/>
                  </a:ext>
                </a:extLst>
              </p:cNvPr>
              <p:cNvGrpSpPr/>
              <p:nvPr/>
            </p:nvGrpSpPr>
            <p:grpSpPr>
              <a:xfrm>
                <a:off x="3563163" y="3556278"/>
                <a:ext cx="1218879" cy="1218879"/>
                <a:chOff x="3264582" y="1870309"/>
                <a:chExt cx="1774962" cy="1774962"/>
              </a:xfrm>
              <a:grpFill/>
            </p:grpSpPr>
            <p:sp>
              <p:nvSpPr>
                <p:cNvPr id="37" name="Freeform: Shape 36">
                  <a:extLst>
                    <a:ext uri="{FF2B5EF4-FFF2-40B4-BE49-F238E27FC236}">
                      <a16:creationId xmlns:a16="http://schemas.microsoft.com/office/drawing/2014/main" id="{8A8A0495-30E8-45A0-B48A-6EFDF9C8B696}"/>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6DEB52C-C941-4797-8322-11F1C0AD0C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 name="Freeform: Shape 6">
              <a:extLst>
                <a:ext uri="{FF2B5EF4-FFF2-40B4-BE49-F238E27FC236}">
                  <a16:creationId xmlns:a16="http://schemas.microsoft.com/office/drawing/2014/main" id="{B25B6E65-0935-40EC-806D-53C1E043E564}"/>
                </a:ext>
              </a:extLst>
            </p:cNvPr>
            <p:cNvSpPr/>
            <p:nvPr/>
          </p:nvSpPr>
          <p:spPr>
            <a:xfrm>
              <a:off x="5436819" y="3673417"/>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7478775-9720-4065-9D9F-0A2FCB97F2F0}"/>
                </a:ext>
              </a:extLst>
            </p:cNvPr>
            <p:cNvSpPr/>
            <p:nvPr/>
          </p:nvSpPr>
          <p:spPr>
            <a:xfrm>
              <a:off x="4032637" y="2622975"/>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466B1FD-A1C4-48E5-82F9-88F257D12E08}"/>
                </a:ext>
              </a:extLst>
            </p:cNvPr>
            <p:cNvSpPr/>
            <p:nvPr/>
          </p:nvSpPr>
          <p:spPr>
            <a:xfrm>
              <a:off x="4673077" y="4204265"/>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84777225-2D61-4C66-B198-7D070CA8492F}"/>
                </a:ext>
              </a:extLst>
            </p:cNvPr>
            <p:cNvGrpSpPr/>
            <p:nvPr/>
          </p:nvGrpSpPr>
          <p:grpSpPr>
            <a:xfrm rot="2246763">
              <a:off x="932314" y="2900862"/>
              <a:ext cx="3054679" cy="1218879"/>
              <a:chOff x="1727363" y="3556278"/>
              <a:chExt cx="3054679" cy="1218879"/>
            </a:xfrm>
            <a:grpFill/>
          </p:grpSpPr>
          <p:sp>
            <p:nvSpPr>
              <p:cNvPr id="30" name="Freeform: Shape 29">
                <a:extLst>
                  <a:ext uri="{FF2B5EF4-FFF2-40B4-BE49-F238E27FC236}">
                    <a16:creationId xmlns:a16="http://schemas.microsoft.com/office/drawing/2014/main" id="{83E67246-C28F-4691-8DF2-21886E878D4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1" name="Group 30">
                <a:extLst>
                  <a:ext uri="{FF2B5EF4-FFF2-40B4-BE49-F238E27FC236}">
                    <a16:creationId xmlns:a16="http://schemas.microsoft.com/office/drawing/2014/main" id="{25925A4A-CBF1-48EF-AB30-CEBB54EC947A}"/>
                  </a:ext>
                </a:extLst>
              </p:cNvPr>
              <p:cNvGrpSpPr/>
              <p:nvPr/>
            </p:nvGrpSpPr>
            <p:grpSpPr>
              <a:xfrm>
                <a:off x="3563163" y="3556278"/>
                <a:ext cx="1218879" cy="1218879"/>
                <a:chOff x="3264582" y="1870309"/>
                <a:chExt cx="1774962" cy="1774962"/>
              </a:xfrm>
              <a:grpFill/>
            </p:grpSpPr>
            <p:sp>
              <p:nvSpPr>
                <p:cNvPr id="33" name="Freeform: Shape 32">
                  <a:extLst>
                    <a:ext uri="{FF2B5EF4-FFF2-40B4-BE49-F238E27FC236}">
                      <a16:creationId xmlns:a16="http://schemas.microsoft.com/office/drawing/2014/main" id="{59AB121F-74A9-4A6A-B896-45331194465F}"/>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C131B02-5DBE-4634-A680-3DE71C853BD5}"/>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2" name="Freeform: Shape 31">
                <a:extLst>
                  <a:ext uri="{FF2B5EF4-FFF2-40B4-BE49-F238E27FC236}">
                    <a16:creationId xmlns:a16="http://schemas.microsoft.com/office/drawing/2014/main" id="{0D8BF0D2-0FDC-4959-85DD-F748038440E1}"/>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3C9083CC-CC13-4BCC-8521-7079F8EBE42B}"/>
                </a:ext>
              </a:extLst>
            </p:cNvPr>
            <p:cNvGrpSpPr/>
            <p:nvPr/>
          </p:nvGrpSpPr>
          <p:grpSpPr>
            <a:xfrm>
              <a:off x="6486650" y="2648852"/>
              <a:ext cx="2745260" cy="2471860"/>
              <a:chOff x="6486650" y="2648852"/>
              <a:chExt cx="2745260" cy="2471860"/>
            </a:xfrm>
            <a:grpFill/>
          </p:grpSpPr>
          <p:sp>
            <p:nvSpPr>
              <p:cNvPr id="26" name="Freeform: Shape 25">
                <a:extLst>
                  <a:ext uri="{FF2B5EF4-FFF2-40B4-BE49-F238E27FC236}">
                    <a16:creationId xmlns:a16="http://schemas.microsoft.com/office/drawing/2014/main" id="{7CC45CD8-C56F-467E-BEF3-DF307BE9C4B4}"/>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A74DC46F-EE01-49F6-894A-71B37D0AC15C}"/>
                  </a:ext>
                </a:extLst>
              </p:cNvPr>
              <p:cNvGrpSpPr/>
              <p:nvPr/>
            </p:nvGrpSpPr>
            <p:grpSpPr>
              <a:xfrm>
                <a:off x="7392963" y="2648852"/>
                <a:ext cx="1838947" cy="1835405"/>
                <a:chOff x="7167947" y="1624190"/>
                <a:chExt cx="2677922" cy="2672763"/>
              </a:xfrm>
              <a:grpFill/>
            </p:grpSpPr>
            <p:sp>
              <p:nvSpPr>
                <p:cNvPr id="28" name="Freeform: Shape 27">
                  <a:extLst>
                    <a:ext uri="{FF2B5EF4-FFF2-40B4-BE49-F238E27FC236}">
                      <a16:creationId xmlns:a16="http://schemas.microsoft.com/office/drawing/2014/main" id="{1AB69D80-C161-41AB-A5DD-3B118793A012}"/>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18FFC3D-130E-4587-9FAD-F134E15CA98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4AE715F5-3FF5-4CC0-99F7-2396CA9783A9}"/>
                </a:ext>
              </a:extLst>
            </p:cNvPr>
            <p:cNvGrpSpPr/>
            <p:nvPr/>
          </p:nvGrpSpPr>
          <p:grpSpPr>
            <a:xfrm rot="18655185">
              <a:off x="7923365" y="4809769"/>
              <a:ext cx="1639387" cy="985059"/>
              <a:chOff x="2753518" y="3556278"/>
              <a:chExt cx="2028524" cy="1218879"/>
            </a:xfrm>
            <a:grpFill/>
          </p:grpSpPr>
          <p:sp>
            <p:nvSpPr>
              <p:cNvPr id="22" name="Freeform: Shape 21">
                <a:extLst>
                  <a:ext uri="{FF2B5EF4-FFF2-40B4-BE49-F238E27FC236}">
                    <a16:creationId xmlns:a16="http://schemas.microsoft.com/office/drawing/2014/main" id="{D307BAC0-5062-49C4-A10C-F15443D0B43E}"/>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1CF69320-9037-483C-B337-9C3798F9516C}"/>
                  </a:ext>
                </a:extLst>
              </p:cNvPr>
              <p:cNvGrpSpPr/>
              <p:nvPr/>
            </p:nvGrpSpPr>
            <p:grpSpPr>
              <a:xfrm>
                <a:off x="3563163" y="3556278"/>
                <a:ext cx="1218879" cy="1218879"/>
                <a:chOff x="3264582" y="1870309"/>
                <a:chExt cx="1774962" cy="1774962"/>
              </a:xfrm>
              <a:grpFill/>
            </p:grpSpPr>
            <p:sp>
              <p:nvSpPr>
                <p:cNvPr id="24" name="Freeform: Shape 23">
                  <a:extLst>
                    <a:ext uri="{FF2B5EF4-FFF2-40B4-BE49-F238E27FC236}">
                      <a16:creationId xmlns:a16="http://schemas.microsoft.com/office/drawing/2014/main" id="{E8FAEED8-8E0A-4D16-BC31-1DD02EB1FE8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BEF1D94-1333-4CA0-B29B-49A00AFB5E0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3" name="Group 12">
              <a:extLst>
                <a:ext uri="{FF2B5EF4-FFF2-40B4-BE49-F238E27FC236}">
                  <a16:creationId xmlns:a16="http://schemas.microsoft.com/office/drawing/2014/main" id="{A6943520-8E50-4DAD-A59E-7A5A1DEE2133}"/>
                </a:ext>
              </a:extLst>
            </p:cNvPr>
            <p:cNvGrpSpPr/>
            <p:nvPr/>
          </p:nvGrpSpPr>
          <p:grpSpPr>
            <a:xfrm>
              <a:off x="218787" y="4076953"/>
              <a:ext cx="2745260" cy="2471860"/>
              <a:chOff x="6486650" y="2648852"/>
              <a:chExt cx="2745260" cy="2471860"/>
            </a:xfrm>
            <a:grpFill/>
          </p:grpSpPr>
          <p:sp>
            <p:nvSpPr>
              <p:cNvPr id="18" name="Freeform: Shape 17">
                <a:extLst>
                  <a:ext uri="{FF2B5EF4-FFF2-40B4-BE49-F238E27FC236}">
                    <a16:creationId xmlns:a16="http://schemas.microsoft.com/office/drawing/2014/main" id="{CA826ACA-0EB1-4F7B-86EA-A2622410F8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9" name="Group 18">
                <a:extLst>
                  <a:ext uri="{FF2B5EF4-FFF2-40B4-BE49-F238E27FC236}">
                    <a16:creationId xmlns:a16="http://schemas.microsoft.com/office/drawing/2014/main" id="{C1613B70-341B-437A-A0D4-569BDB3F76E5}"/>
                  </a:ext>
                </a:extLst>
              </p:cNvPr>
              <p:cNvGrpSpPr/>
              <p:nvPr/>
            </p:nvGrpSpPr>
            <p:grpSpPr>
              <a:xfrm>
                <a:off x="7392963" y="2648852"/>
                <a:ext cx="1838947" cy="1835405"/>
                <a:chOff x="7167947" y="1624190"/>
                <a:chExt cx="2677922" cy="2672763"/>
              </a:xfrm>
              <a:grpFill/>
            </p:grpSpPr>
            <p:sp>
              <p:nvSpPr>
                <p:cNvPr id="20" name="Freeform: Shape 19">
                  <a:extLst>
                    <a:ext uri="{FF2B5EF4-FFF2-40B4-BE49-F238E27FC236}">
                      <a16:creationId xmlns:a16="http://schemas.microsoft.com/office/drawing/2014/main" id="{A96EF5B8-28BF-47BD-A097-7ADED01EDC98}"/>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D3A2AA-E3A6-42DB-936E-D30F8E2F943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4" name="Freeform: Shape 13">
              <a:extLst>
                <a:ext uri="{FF2B5EF4-FFF2-40B4-BE49-F238E27FC236}">
                  <a16:creationId xmlns:a16="http://schemas.microsoft.com/office/drawing/2014/main" id="{07C996FD-CF0A-4F68-895E-6062455A1573}"/>
                </a:ext>
              </a:extLst>
            </p:cNvPr>
            <p:cNvSpPr/>
            <p:nvPr/>
          </p:nvSpPr>
          <p:spPr>
            <a:xfrm>
              <a:off x="4309443" y="5224203"/>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6A48627-8991-4822-BA51-E0B5CA3A4F9C}"/>
                </a:ext>
              </a:extLst>
            </p:cNvPr>
            <p:cNvSpPr/>
            <p:nvPr/>
          </p:nvSpPr>
          <p:spPr>
            <a:xfrm>
              <a:off x="3167084" y="459589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5F068BD-5041-4E65-88AE-B9DC621AE8FB}"/>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BF296DB-D0C8-471D-91FE-F4B26B99C108}"/>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grpSp>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0" y="-1"/>
            <a:ext cx="12192000" cy="383857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Rectangle 1">
            <a:extLst>
              <a:ext uri="{FF2B5EF4-FFF2-40B4-BE49-F238E27FC236}">
                <a16:creationId xmlns:a16="http://schemas.microsoft.com/office/drawing/2014/main" id="{E666B193-49A3-4956-A9EF-296EF16EA757}"/>
              </a:ext>
            </a:extLst>
          </p:cNvPr>
          <p:cNvSpPr/>
          <p:nvPr userDrawn="1"/>
        </p:nvSpPr>
        <p:spPr>
          <a:xfrm>
            <a:off x="0" y="3810000"/>
            <a:ext cx="12192000" cy="30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EAA0DEA-4550-41CD-98E3-9301D3D239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564826"/>
            <a:ext cx="1638442" cy="320068"/>
          </a:xfrm>
          <a:prstGeom prst="rect">
            <a:avLst/>
          </a:prstGeom>
        </p:spPr>
      </p:pic>
    </p:spTree>
    <p:extLst>
      <p:ext uri="{BB962C8B-B14F-4D97-AF65-F5344CB8AC3E}">
        <p14:creationId xmlns:p14="http://schemas.microsoft.com/office/powerpoint/2010/main" val="1940583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2_Images &amp; Contents Layout">
    <p:spTree>
      <p:nvGrpSpPr>
        <p:cNvPr id="1" name=""/>
        <p:cNvGrpSpPr/>
        <p:nvPr/>
      </p:nvGrpSpPr>
      <p:grpSpPr>
        <a:xfrm>
          <a:off x="0" y="0"/>
          <a:ext cx="0" cy="0"/>
          <a:chOff x="0" y="0"/>
          <a:chExt cx="0" cy="0"/>
        </a:xfrm>
      </p:grpSpPr>
      <p:sp>
        <p:nvSpPr>
          <p:cNvPr id="122" name="그림 개체 틀 121">
            <a:extLst>
              <a:ext uri="{FF2B5EF4-FFF2-40B4-BE49-F238E27FC236}">
                <a16:creationId xmlns:a16="http://schemas.microsoft.com/office/drawing/2014/main" id="{A5626D23-6CC7-4600-833F-1D3C40A75C48}"/>
              </a:ext>
            </a:extLst>
          </p:cNvPr>
          <p:cNvSpPr>
            <a:spLocks noGrp="1"/>
          </p:cNvSpPr>
          <p:nvPr>
            <p:ph type="pic" sz="quarter" idx="65" hasCustomPrompt="1"/>
          </p:nvPr>
        </p:nvSpPr>
        <p:spPr>
          <a:xfrm>
            <a:off x="5541027" y="635634"/>
            <a:ext cx="6379790" cy="5586731"/>
          </a:xfrm>
          <a:custGeom>
            <a:avLst/>
            <a:gdLst>
              <a:gd name="connsiteX0" fmla="*/ 0 w 6379790"/>
              <a:gd name="connsiteY0" fmla="*/ 4788536 h 5586731"/>
              <a:gd name="connsiteX1" fmla="*/ 797474 w 6379790"/>
              <a:gd name="connsiteY1" fmla="*/ 4788536 h 5586731"/>
              <a:gd name="connsiteX2" fmla="*/ 797474 w 6379790"/>
              <a:gd name="connsiteY2" fmla="*/ 5586731 h 5586731"/>
              <a:gd name="connsiteX3" fmla="*/ 0 w 6379790"/>
              <a:gd name="connsiteY3" fmla="*/ 5586731 h 5586731"/>
              <a:gd name="connsiteX4" fmla="*/ 2392422 w 6379790"/>
              <a:gd name="connsiteY4" fmla="*/ 3990341 h 5586731"/>
              <a:gd name="connsiteX5" fmla="*/ 2392422 w 6379790"/>
              <a:gd name="connsiteY5" fmla="*/ 4788536 h 5586731"/>
              <a:gd name="connsiteX6" fmla="*/ 3189895 w 6379790"/>
              <a:gd name="connsiteY6" fmla="*/ 4788536 h 5586731"/>
              <a:gd name="connsiteX7" fmla="*/ 3189895 w 6379790"/>
              <a:gd name="connsiteY7" fmla="*/ 3990341 h 5586731"/>
              <a:gd name="connsiteX8" fmla="*/ 0 w 6379790"/>
              <a:gd name="connsiteY8" fmla="*/ 3192146 h 5586731"/>
              <a:gd name="connsiteX9" fmla="*/ 797474 w 6379790"/>
              <a:gd name="connsiteY9" fmla="*/ 3192146 h 5586731"/>
              <a:gd name="connsiteX10" fmla="*/ 797474 w 6379790"/>
              <a:gd name="connsiteY10" fmla="*/ 3990341 h 5586731"/>
              <a:gd name="connsiteX11" fmla="*/ 0 w 6379790"/>
              <a:gd name="connsiteY11" fmla="*/ 3990341 h 5586731"/>
              <a:gd name="connsiteX12" fmla="*/ 1594948 w 6379790"/>
              <a:gd name="connsiteY12" fmla="*/ 0 h 5586731"/>
              <a:gd name="connsiteX13" fmla="*/ 3189895 w 6379790"/>
              <a:gd name="connsiteY13" fmla="*/ 0 h 5586731"/>
              <a:gd name="connsiteX14" fmla="*/ 3189895 w 6379790"/>
              <a:gd name="connsiteY14" fmla="*/ 797563 h 5586731"/>
              <a:gd name="connsiteX15" fmla="*/ 3987369 w 6379790"/>
              <a:gd name="connsiteY15" fmla="*/ 797563 h 5586731"/>
              <a:gd name="connsiteX16" fmla="*/ 3987369 w 6379790"/>
              <a:gd name="connsiteY16" fmla="*/ 0 h 5586731"/>
              <a:gd name="connsiteX17" fmla="*/ 6379790 w 6379790"/>
              <a:gd name="connsiteY17" fmla="*/ 0 h 5586731"/>
              <a:gd name="connsiteX18" fmla="*/ 6379790 w 6379790"/>
              <a:gd name="connsiteY18" fmla="*/ 797561 h 5586731"/>
              <a:gd name="connsiteX19" fmla="*/ 6379790 w 6379790"/>
              <a:gd name="connsiteY19" fmla="*/ 797562 h 5586731"/>
              <a:gd name="connsiteX20" fmla="*/ 6379790 w 6379790"/>
              <a:gd name="connsiteY20" fmla="*/ 1595756 h 5586731"/>
              <a:gd name="connsiteX21" fmla="*/ 5582317 w 6379790"/>
              <a:gd name="connsiteY21" fmla="*/ 1595756 h 5586731"/>
              <a:gd name="connsiteX22" fmla="*/ 5582317 w 6379790"/>
              <a:gd name="connsiteY22" fmla="*/ 2393951 h 5586731"/>
              <a:gd name="connsiteX23" fmla="*/ 6379790 w 6379790"/>
              <a:gd name="connsiteY23" fmla="*/ 2393951 h 5586731"/>
              <a:gd name="connsiteX24" fmla="*/ 6379790 w 6379790"/>
              <a:gd name="connsiteY24" fmla="*/ 3192146 h 5586731"/>
              <a:gd name="connsiteX25" fmla="*/ 6379790 w 6379790"/>
              <a:gd name="connsiteY25" fmla="*/ 3990341 h 5586731"/>
              <a:gd name="connsiteX26" fmla="*/ 6379790 w 6379790"/>
              <a:gd name="connsiteY26" fmla="*/ 4788536 h 5586731"/>
              <a:gd name="connsiteX27" fmla="*/ 6379790 w 6379790"/>
              <a:gd name="connsiteY27" fmla="*/ 5586731 h 5586731"/>
              <a:gd name="connsiteX28" fmla="*/ 5582316 w 6379790"/>
              <a:gd name="connsiteY28" fmla="*/ 5586731 h 5586731"/>
              <a:gd name="connsiteX29" fmla="*/ 5582316 w 6379790"/>
              <a:gd name="connsiteY29" fmla="*/ 4788536 h 5586731"/>
              <a:gd name="connsiteX30" fmla="*/ 4784843 w 6379790"/>
              <a:gd name="connsiteY30" fmla="*/ 4788536 h 5586731"/>
              <a:gd name="connsiteX31" fmla="*/ 4784843 w 6379790"/>
              <a:gd name="connsiteY31" fmla="*/ 5586731 h 5586731"/>
              <a:gd name="connsiteX32" fmla="*/ 3987369 w 6379790"/>
              <a:gd name="connsiteY32" fmla="*/ 5586731 h 5586731"/>
              <a:gd name="connsiteX33" fmla="*/ 3189895 w 6379790"/>
              <a:gd name="connsiteY33" fmla="*/ 5586731 h 5586731"/>
              <a:gd name="connsiteX34" fmla="*/ 2392422 w 6379790"/>
              <a:gd name="connsiteY34" fmla="*/ 5586731 h 5586731"/>
              <a:gd name="connsiteX35" fmla="*/ 2392421 w 6379790"/>
              <a:gd name="connsiteY35" fmla="*/ 5586731 h 5586731"/>
              <a:gd name="connsiteX36" fmla="*/ 1594948 w 6379790"/>
              <a:gd name="connsiteY36" fmla="*/ 5586731 h 5586731"/>
              <a:gd name="connsiteX37" fmla="*/ 1594948 w 6379790"/>
              <a:gd name="connsiteY37" fmla="*/ 4788536 h 5586731"/>
              <a:gd name="connsiteX38" fmla="*/ 797474 w 6379790"/>
              <a:gd name="connsiteY38" fmla="*/ 4788536 h 5586731"/>
              <a:gd name="connsiteX39" fmla="*/ 797474 w 6379790"/>
              <a:gd name="connsiteY39" fmla="*/ 3990341 h 5586731"/>
              <a:gd name="connsiteX40" fmla="*/ 1594948 w 6379790"/>
              <a:gd name="connsiteY40" fmla="*/ 3990341 h 5586731"/>
              <a:gd name="connsiteX41" fmla="*/ 1594948 w 6379790"/>
              <a:gd name="connsiteY41" fmla="*/ 3192146 h 5586731"/>
              <a:gd name="connsiteX42" fmla="*/ 2392421 w 6379790"/>
              <a:gd name="connsiteY42" fmla="*/ 3192146 h 5586731"/>
              <a:gd name="connsiteX43" fmla="*/ 2392421 w 6379790"/>
              <a:gd name="connsiteY43" fmla="*/ 2393951 h 5586731"/>
              <a:gd name="connsiteX44" fmla="*/ 1594948 w 6379790"/>
              <a:gd name="connsiteY44" fmla="*/ 2393951 h 5586731"/>
              <a:gd name="connsiteX45" fmla="*/ 1594948 w 6379790"/>
              <a:gd name="connsiteY45" fmla="*/ 3192146 h 5586731"/>
              <a:gd name="connsiteX46" fmla="*/ 797474 w 6379790"/>
              <a:gd name="connsiteY46" fmla="*/ 3192146 h 5586731"/>
              <a:gd name="connsiteX47" fmla="*/ 797474 w 6379790"/>
              <a:gd name="connsiteY47" fmla="*/ 2393951 h 5586731"/>
              <a:gd name="connsiteX48" fmla="*/ 0 w 6379790"/>
              <a:gd name="connsiteY48" fmla="*/ 2393951 h 5586731"/>
              <a:gd name="connsiteX49" fmla="*/ 0 w 6379790"/>
              <a:gd name="connsiteY49" fmla="*/ 1595756 h 5586731"/>
              <a:gd name="connsiteX50" fmla="*/ 797474 w 6379790"/>
              <a:gd name="connsiteY50" fmla="*/ 1595756 h 5586731"/>
              <a:gd name="connsiteX51" fmla="*/ 797474 w 6379790"/>
              <a:gd name="connsiteY51" fmla="*/ 797565 h 5586731"/>
              <a:gd name="connsiteX52" fmla="*/ 1594948 w 6379790"/>
              <a:gd name="connsiteY52" fmla="*/ 797565 h 5586731"/>
              <a:gd name="connsiteX53" fmla="*/ 1594948 w 6379790"/>
              <a:gd name="connsiteY53" fmla="*/ 1595756 h 5586731"/>
              <a:gd name="connsiteX54" fmla="*/ 2392421 w 6379790"/>
              <a:gd name="connsiteY54" fmla="*/ 1595756 h 5586731"/>
              <a:gd name="connsiteX55" fmla="*/ 2392421 w 6379790"/>
              <a:gd name="connsiteY55" fmla="*/ 797565 h 5586731"/>
              <a:gd name="connsiteX56" fmla="*/ 1594948 w 6379790"/>
              <a:gd name="connsiteY56" fmla="*/ 797565 h 5586731"/>
              <a:gd name="connsiteX57" fmla="*/ 0 w 6379790"/>
              <a:gd name="connsiteY57" fmla="*/ 0 h 5586731"/>
              <a:gd name="connsiteX58" fmla="*/ 797474 w 6379790"/>
              <a:gd name="connsiteY58" fmla="*/ 0 h 5586731"/>
              <a:gd name="connsiteX59" fmla="*/ 797474 w 6379790"/>
              <a:gd name="connsiteY59" fmla="*/ 797565 h 5586731"/>
              <a:gd name="connsiteX60" fmla="*/ 0 w 6379790"/>
              <a:gd name="connsiteY60" fmla="*/ 797565 h 558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79790" h="5586731">
                <a:moveTo>
                  <a:pt x="0" y="4788536"/>
                </a:moveTo>
                <a:lnTo>
                  <a:pt x="797474" y="4788536"/>
                </a:lnTo>
                <a:lnTo>
                  <a:pt x="797474" y="5586731"/>
                </a:lnTo>
                <a:lnTo>
                  <a:pt x="0" y="5586731"/>
                </a:lnTo>
                <a:close/>
                <a:moveTo>
                  <a:pt x="2392422" y="3990341"/>
                </a:moveTo>
                <a:lnTo>
                  <a:pt x="2392422" y="4788536"/>
                </a:lnTo>
                <a:lnTo>
                  <a:pt x="3189895" y="4788536"/>
                </a:lnTo>
                <a:lnTo>
                  <a:pt x="3189895" y="3990341"/>
                </a:lnTo>
                <a:close/>
                <a:moveTo>
                  <a:pt x="0" y="3192146"/>
                </a:moveTo>
                <a:lnTo>
                  <a:pt x="797474" y="3192146"/>
                </a:lnTo>
                <a:lnTo>
                  <a:pt x="797474" y="3990341"/>
                </a:lnTo>
                <a:lnTo>
                  <a:pt x="0" y="3990341"/>
                </a:lnTo>
                <a:close/>
                <a:moveTo>
                  <a:pt x="1594948" y="0"/>
                </a:moveTo>
                <a:lnTo>
                  <a:pt x="3189895" y="0"/>
                </a:lnTo>
                <a:lnTo>
                  <a:pt x="3189895" y="797563"/>
                </a:lnTo>
                <a:lnTo>
                  <a:pt x="3987369" y="797563"/>
                </a:lnTo>
                <a:lnTo>
                  <a:pt x="3987369" y="0"/>
                </a:lnTo>
                <a:lnTo>
                  <a:pt x="6379790" y="0"/>
                </a:lnTo>
                <a:lnTo>
                  <a:pt x="6379790" y="797561"/>
                </a:lnTo>
                <a:lnTo>
                  <a:pt x="6379790" y="797562"/>
                </a:lnTo>
                <a:lnTo>
                  <a:pt x="6379790" y="1595756"/>
                </a:lnTo>
                <a:lnTo>
                  <a:pt x="5582317" y="1595756"/>
                </a:lnTo>
                <a:lnTo>
                  <a:pt x="5582317" y="2393951"/>
                </a:lnTo>
                <a:lnTo>
                  <a:pt x="6379790" y="2393951"/>
                </a:lnTo>
                <a:lnTo>
                  <a:pt x="6379790" y="3192146"/>
                </a:lnTo>
                <a:lnTo>
                  <a:pt x="6379790" y="3990341"/>
                </a:lnTo>
                <a:lnTo>
                  <a:pt x="6379790" y="4788536"/>
                </a:lnTo>
                <a:lnTo>
                  <a:pt x="6379790" y="5586731"/>
                </a:lnTo>
                <a:lnTo>
                  <a:pt x="5582316" y="5586731"/>
                </a:lnTo>
                <a:lnTo>
                  <a:pt x="5582316" y="4788536"/>
                </a:lnTo>
                <a:lnTo>
                  <a:pt x="4784843" y="4788536"/>
                </a:lnTo>
                <a:lnTo>
                  <a:pt x="4784843" y="5586731"/>
                </a:lnTo>
                <a:lnTo>
                  <a:pt x="3987369" y="5586731"/>
                </a:lnTo>
                <a:lnTo>
                  <a:pt x="3189895" y="5586731"/>
                </a:lnTo>
                <a:lnTo>
                  <a:pt x="2392422" y="5586731"/>
                </a:lnTo>
                <a:lnTo>
                  <a:pt x="2392421" y="5586731"/>
                </a:lnTo>
                <a:lnTo>
                  <a:pt x="1594948" y="5586731"/>
                </a:lnTo>
                <a:lnTo>
                  <a:pt x="1594948" y="4788536"/>
                </a:lnTo>
                <a:lnTo>
                  <a:pt x="797474" y="4788536"/>
                </a:lnTo>
                <a:lnTo>
                  <a:pt x="797474" y="3990341"/>
                </a:lnTo>
                <a:lnTo>
                  <a:pt x="1594948" y="3990341"/>
                </a:lnTo>
                <a:lnTo>
                  <a:pt x="1594948" y="3192146"/>
                </a:lnTo>
                <a:lnTo>
                  <a:pt x="2392421" y="3192146"/>
                </a:lnTo>
                <a:lnTo>
                  <a:pt x="2392421" y="2393951"/>
                </a:lnTo>
                <a:lnTo>
                  <a:pt x="1594948" y="2393951"/>
                </a:lnTo>
                <a:lnTo>
                  <a:pt x="1594948" y="3192146"/>
                </a:lnTo>
                <a:lnTo>
                  <a:pt x="797474" y="3192146"/>
                </a:lnTo>
                <a:lnTo>
                  <a:pt x="797474" y="2393951"/>
                </a:lnTo>
                <a:lnTo>
                  <a:pt x="0" y="2393951"/>
                </a:lnTo>
                <a:lnTo>
                  <a:pt x="0" y="1595756"/>
                </a:lnTo>
                <a:lnTo>
                  <a:pt x="797474" y="1595756"/>
                </a:lnTo>
                <a:lnTo>
                  <a:pt x="797474" y="797565"/>
                </a:lnTo>
                <a:lnTo>
                  <a:pt x="1594948" y="797565"/>
                </a:lnTo>
                <a:lnTo>
                  <a:pt x="1594948" y="1595756"/>
                </a:lnTo>
                <a:lnTo>
                  <a:pt x="2392421" y="1595756"/>
                </a:lnTo>
                <a:lnTo>
                  <a:pt x="2392421" y="797565"/>
                </a:lnTo>
                <a:lnTo>
                  <a:pt x="1594948" y="797565"/>
                </a:lnTo>
                <a:close/>
                <a:moveTo>
                  <a:pt x="0" y="0"/>
                </a:moveTo>
                <a:lnTo>
                  <a:pt x="797474" y="0"/>
                </a:lnTo>
                <a:lnTo>
                  <a:pt x="797474" y="797565"/>
                </a:lnTo>
                <a:lnTo>
                  <a:pt x="0" y="797565"/>
                </a:lnTo>
                <a:close/>
              </a:path>
            </a:pathLst>
          </a:custGeom>
          <a:solidFill>
            <a:schemeClr val="bg1">
              <a:lumMod val="95000"/>
            </a:schemeClr>
          </a:solidFill>
          <a:ln w="25400">
            <a:noFill/>
          </a:ln>
          <a:effectLst/>
        </p:spPr>
        <p:txBody>
          <a:bodyPr wrap="square" anchor="ctr">
            <a:noAutofit/>
          </a:bodyPr>
          <a:lstStyle>
            <a:lvl1pPr marL="0" indent="0" algn="ctr">
              <a:buFontTx/>
              <a:buNone/>
              <a:defRPr sz="16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346501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0_Images &amp; Contents Layout">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FFA8E757-7AA1-46D7-830D-82A7BA139EC7}"/>
              </a:ext>
            </a:extLst>
          </p:cNvPr>
          <p:cNvSpPr>
            <a:spLocks noGrp="1"/>
          </p:cNvSpPr>
          <p:nvPr>
            <p:ph type="pic" sz="quarter" idx="65" hasCustomPrompt="1"/>
          </p:nvPr>
        </p:nvSpPr>
        <p:spPr>
          <a:xfrm>
            <a:off x="6001996" y="665147"/>
            <a:ext cx="5714288" cy="5876452"/>
          </a:xfrm>
          <a:custGeom>
            <a:avLst/>
            <a:gdLst>
              <a:gd name="connsiteX0" fmla="*/ 4336617 w 5408405"/>
              <a:gd name="connsiteY0" fmla="*/ 2979311 h 5561888"/>
              <a:gd name="connsiteX1" fmla="*/ 4337062 w 5408405"/>
              <a:gd name="connsiteY1" fmla="*/ 2980996 h 5561888"/>
              <a:gd name="connsiteX2" fmla="*/ 4335592 w 5408405"/>
              <a:gd name="connsiteY2" fmla="*/ 2981017 h 5561888"/>
              <a:gd name="connsiteX3" fmla="*/ 1888921 w 5408405"/>
              <a:gd name="connsiteY3" fmla="*/ 2261506 h 5561888"/>
              <a:gd name="connsiteX4" fmla="*/ 1889365 w 5408405"/>
              <a:gd name="connsiteY4" fmla="*/ 2263191 h 5561888"/>
              <a:gd name="connsiteX5" fmla="*/ 1887895 w 5408405"/>
              <a:gd name="connsiteY5" fmla="*/ 2263212 h 5561888"/>
              <a:gd name="connsiteX6" fmla="*/ 3291650 w 5408405"/>
              <a:gd name="connsiteY6" fmla="*/ 1876983 h 5561888"/>
              <a:gd name="connsiteX7" fmla="*/ 2384076 w 5408405"/>
              <a:gd name="connsiteY7" fmla="*/ 3290419 h 5561888"/>
              <a:gd name="connsiteX8" fmla="*/ 3291650 w 5408405"/>
              <a:gd name="connsiteY8" fmla="*/ 3290419 h 5561888"/>
              <a:gd name="connsiteX9" fmla="*/ 4585316 w 5408405"/>
              <a:gd name="connsiteY9" fmla="*/ 91 h 5561888"/>
              <a:gd name="connsiteX10" fmla="*/ 4597631 w 5408405"/>
              <a:gd name="connsiteY10" fmla="*/ 4688 h 5561888"/>
              <a:gd name="connsiteX11" fmla="*/ 4597631 w 5408405"/>
              <a:gd name="connsiteY11" fmla="*/ 129174 h 5561888"/>
              <a:gd name="connsiteX12" fmla="*/ 4718305 w 5408405"/>
              <a:gd name="connsiteY12" fmla="*/ 117857 h 5561888"/>
              <a:gd name="connsiteX13" fmla="*/ 4838978 w 5408405"/>
              <a:gd name="connsiteY13" fmla="*/ 114085 h 5561888"/>
              <a:gd name="connsiteX14" fmla="*/ 4827665 w 5408405"/>
              <a:gd name="connsiteY14" fmla="*/ 166897 h 5561888"/>
              <a:gd name="connsiteX15" fmla="*/ 4895544 w 5408405"/>
              <a:gd name="connsiteY15" fmla="*/ 246116 h 5561888"/>
              <a:gd name="connsiteX16" fmla="*/ 5001133 w 5408405"/>
              <a:gd name="connsiteY16" fmla="*/ 193303 h 5561888"/>
              <a:gd name="connsiteX17" fmla="*/ 5061469 w 5408405"/>
              <a:gd name="connsiteY17" fmla="*/ 129174 h 5561888"/>
              <a:gd name="connsiteX18" fmla="*/ 5102951 w 5408405"/>
              <a:gd name="connsiteY18" fmla="*/ 136719 h 5561888"/>
              <a:gd name="connsiteX19" fmla="*/ 5110493 w 5408405"/>
              <a:gd name="connsiteY19" fmla="*/ 170670 h 5561888"/>
              <a:gd name="connsiteX20" fmla="*/ 5053927 w 5408405"/>
              <a:gd name="connsiteY20" fmla="*/ 246116 h 5561888"/>
              <a:gd name="connsiteX21" fmla="*/ 4978506 w 5408405"/>
              <a:gd name="connsiteY21" fmla="*/ 295156 h 5561888"/>
              <a:gd name="connsiteX22" fmla="*/ 4959651 w 5408405"/>
              <a:gd name="connsiteY22" fmla="*/ 347968 h 5561888"/>
              <a:gd name="connsiteX23" fmla="*/ 5019988 w 5408405"/>
              <a:gd name="connsiteY23" fmla="*/ 517722 h 5561888"/>
              <a:gd name="connsiteX24" fmla="*/ 5072782 w 5408405"/>
              <a:gd name="connsiteY24" fmla="*/ 562989 h 5561888"/>
              <a:gd name="connsiteX25" fmla="*/ 5151974 w 5408405"/>
              <a:gd name="connsiteY25" fmla="*/ 574306 h 5561888"/>
              <a:gd name="connsiteX26" fmla="*/ 5174600 w 5408405"/>
              <a:gd name="connsiteY26" fmla="*/ 638435 h 5561888"/>
              <a:gd name="connsiteX27" fmla="*/ 5125577 w 5408405"/>
              <a:gd name="connsiteY27" fmla="*/ 706337 h 5561888"/>
              <a:gd name="connsiteX28" fmla="*/ 5084096 w 5408405"/>
              <a:gd name="connsiteY28" fmla="*/ 845912 h 5561888"/>
              <a:gd name="connsiteX29" fmla="*/ 5148203 w 5408405"/>
              <a:gd name="connsiteY29" fmla="*/ 921358 h 5561888"/>
              <a:gd name="connsiteX30" fmla="*/ 5231166 w 5408405"/>
              <a:gd name="connsiteY30" fmla="*/ 943992 h 5561888"/>
              <a:gd name="connsiteX31" fmla="*/ 5174600 w 5408405"/>
              <a:gd name="connsiteY31" fmla="*/ 1008121 h 5561888"/>
              <a:gd name="connsiteX32" fmla="*/ 5261334 w 5408405"/>
              <a:gd name="connsiteY32" fmla="*/ 1045844 h 5561888"/>
              <a:gd name="connsiteX33" fmla="*/ 5393321 w 5408405"/>
              <a:gd name="connsiteY33" fmla="*/ 1102429 h 5561888"/>
              <a:gd name="connsiteX34" fmla="*/ 5408405 w 5408405"/>
              <a:gd name="connsiteY34" fmla="*/ 1109973 h 5561888"/>
              <a:gd name="connsiteX35" fmla="*/ 5351839 w 5408405"/>
              <a:gd name="connsiteY35" fmla="*/ 1140152 h 5561888"/>
              <a:gd name="connsiteX36" fmla="*/ 5351839 w 5408405"/>
              <a:gd name="connsiteY36" fmla="*/ 1155241 h 5561888"/>
              <a:gd name="connsiteX37" fmla="*/ 5325442 w 5408405"/>
              <a:gd name="connsiteY37" fmla="*/ 1396668 h 5561888"/>
              <a:gd name="connsiteX38" fmla="*/ 5332984 w 5408405"/>
              <a:gd name="connsiteY38" fmla="*/ 1453253 h 5561888"/>
              <a:gd name="connsiteX39" fmla="*/ 5317900 w 5408405"/>
              <a:gd name="connsiteY39" fmla="*/ 1494748 h 5561888"/>
              <a:gd name="connsiteX40" fmla="*/ 5272648 w 5408405"/>
              <a:gd name="connsiteY40" fmla="*/ 1494748 h 5561888"/>
              <a:gd name="connsiteX41" fmla="*/ 5204769 w 5408405"/>
              <a:gd name="connsiteY41" fmla="*/ 1509837 h 5561888"/>
              <a:gd name="connsiteX42" fmla="*/ 5185914 w 5408405"/>
              <a:gd name="connsiteY42" fmla="*/ 1566422 h 5561888"/>
              <a:gd name="connsiteX43" fmla="*/ 5076554 w 5408405"/>
              <a:gd name="connsiteY43" fmla="*/ 1713542 h 5561888"/>
              <a:gd name="connsiteX44" fmla="*/ 5050156 w 5408405"/>
              <a:gd name="connsiteY44" fmla="*/ 1721086 h 5561888"/>
              <a:gd name="connsiteX45" fmla="*/ 4899314 w 5408405"/>
              <a:gd name="connsiteY45" fmla="*/ 1721086 h 5561888"/>
              <a:gd name="connsiteX46" fmla="*/ 4929483 w 5408405"/>
              <a:gd name="connsiteY46" fmla="*/ 1845572 h 5561888"/>
              <a:gd name="connsiteX47" fmla="*/ 4842749 w 5408405"/>
              <a:gd name="connsiteY47" fmla="*/ 1777671 h 5561888"/>
              <a:gd name="connsiteX48" fmla="*/ 4706992 w 5408405"/>
              <a:gd name="connsiteY48" fmla="*/ 1743720 h 5561888"/>
              <a:gd name="connsiteX49" fmla="*/ 4642884 w 5408405"/>
              <a:gd name="connsiteY49" fmla="*/ 1853117 h 5561888"/>
              <a:gd name="connsiteX50" fmla="*/ 4548608 w 5408405"/>
              <a:gd name="connsiteY50" fmla="*/ 1909701 h 5561888"/>
              <a:gd name="connsiteX51" fmla="*/ 4484500 w 5408405"/>
              <a:gd name="connsiteY51" fmla="*/ 1932335 h 5561888"/>
              <a:gd name="connsiteX52" fmla="*/ 4378911 w 5408405"/>
              <a:gd name="connsiteY52" fmla="*/ 1996464 h 5561888"/>
              <a:gd name="connsiteX53" fmla="*/ 4344972 w 5408405"/>
              <a:gd name="connsiteY53" fmla="*/ 2026643 h 5561888"/>
              <a:gd name="connsiteX54" fmla="*/ 4360056 w 5408405"/>
              <a:gd name="connsiteY54" fmla="*/ 2120951 h 5561888"/>
              <a:gd name="connsiteX55" fmla="*/ 4356285 w 5408405"/>
              <a:gd name="connsiteY55" fmla="*/ 2249209 h 5561888"/>
              <a:gd name="connsiteX56" fmla="*/ 4311032 w 5408405"/>
              <a:gd name="connsiteY56" fmla="*/ 2249209 h 5561888"/>
              <a:gd name="connsiteX57" fmla="*/ 4311032 w 5408405"/>
              <a:gd name="connsiteY57" fmla="*/ 2166218 h 5561888"/>
              <a:gd name="connsiteX58" fmla="*/ 4307261 w 5408405"/>
              <a:gd name="connsiteY58" fmla="*/ 2102089 h 5561888"/>
              <a:gd name="connsiteX59" fmla="*/ 4293453 w 5408405"/>
              <a:gd name="connsiteY59" fmla="*/ 2062720 h 5561888"/>
              <a:gd name="connsiteX60" fmla="*/ 4293453 w 5408405"/>
              <a:gd name="connsiteY60" fmla="*/ 2298718 h 5561888"/>
              <a:gd name="connsiteX61" fmla="*/ 4314960 w 5408405"/>
              <a:gd name="connsiteY61" fmla="*/ 2298021 h 5561888"/>
              <a:gd name="connsiteX62" fmla="*/ 4334595 w 5408405"/>
              <a:gd name="connsiteY62" fmla="*/ 2281553 h 5561888"/>
              <a:gd name="connsiteX63" fmla="*/ 4344746 w 5408405"/>
              <a:gd name="connsiteY63" fmla="*/ 2279636 h 5561888"/>
              <a:gd name="connsiteX64" fmla="*/ 4402848 w 5408405"/>
              <a:gd name="connsiteY64" fmla="*/ 2284326 h 5561888"/>
              <a:gd name="connsiteX65" fmla="*/ 4473289 w 5408405"/>
              <a:gd name="connsiteY65" fmla="*/ 2321185 h 5561888"/>
              <a:gd name="connsiteX66" fmla="*/ 4499740 w 5408405"/>
              <a:gd name="connsiteY66" fmla="*/ 2331640 h 5561888"/>
              <a:gd name="connsiteX67" fmla="*/ 4524595 w 5408405"/>
              <a:gd name="connsiteY67" fmla="*/ 2359469 h 5561888"/>
              <a:gd name="connsiteX68" fmla="*/ 4544622 w 5408405"/>
              <a:gd name="connsiteY68" fmla="*/ 2383765 h 5561888"/>
              <a:gd name="connsiteX69" fmla="*/ 4554292 w 5408405"/>
              <a:gd name="connsiteY69" fmla="*/ 2392027 h 5561888"/>
              <a:gd name="connsiteX70" fmla="*/ 4560549 w 5408405"/>
              <a:gd name="connsiteY70" fmla="*/ 2467954 h 5561888"/>
              <a:gd name="connsiteX71" fmla="*/ 4547398 w 5408405"/>
              <a:gd name="connsiteY71" fmla="*/ 2521373 h 5561888"/>
              <a:gd name="connsiteX72" fmla="*/ 4555843 w 5408405"/>
              <a:gd name="connsiteY72" fmla="*/ 2579321 h 5561888"/>
              <a:gd name="connsiteX73" fmla="*/ 4566049 w 5408405"/>
              <a:gd name="connsiteY73" fmla="*/ 2582191 h 5561888"/>
              <a:gd name="connsiteX74" fmla="*/ 4643312 w 5408405"/>
              <a:gd name="connsiteY74" fmla="*/ 2587849 h 5561888"/>
              <a:gd name="connsiteX75" fmla="*/ 4657728 w 5408405"/>
              <a:gd name="connsiteY75" fmla="*/ 2592463 h 5561888"/>
              <a:gd name="connsiteX76" fmla="*/ 4692721 w 5408405"/>
              <a:gd name="connsiteY76" fmla="*/ 2617179 h 5561888"/>
              <a:gd name="connsiteX77" fmla="*/ 4736105 w 5408405"/>
              <a:gd name="connsiteY77" fmla="*/ 2642990 h 5561888"/>
              <a:gd name="connsiteX78" fmla="*/ 4750038 w 5408405"/>
              <a:gd name="connsiteY78" fmla="*/ 2657785 h 5561888"/>
              <a:gd name="connsiteX79" fmla="*/ 4796763 w 5408405"/>
              <a:gd name="connsiteY79" fmla="*/ 2766142 h 5561888"/>
              <a:gd name="connsiteX80" fmla="*/ 4795690 w 5408405"/>
              <a:gd name="connsiteY80" fmla="*/ 2776927 h 5561888"/>
              <a:gd name="connsiteX81" fmla="*/ 4777160 w 5408405"/>
              <a:gd name="connsiteY81" fmla="*/ 2831008 h 5561888"/>
              <a:gd name="connsiteX82" fmla="*/ 4766623 w 5408405"/>
              <a:gd name="connsiteY82" fmla="*/ 2851481 h 5561888"/>
              <a:gd name="connsiteX83" fmla="*/ 4746650 w 5408405"/>
              <a:gd name="connsiteY83" fmla="*/ 2884036 h 5561888"/>
              <a:gd name="connsiteX84" fmla="*/ 4744682 w 5408405"/>
              <a:gd name="connsiteY84" fmla="*/ 2921163 h 5561888"/>
              <a:gd name="connsiteX85" fmla="*/ 4739063 w 5408405"/>
              <a:gd name="connsiteY85" fmla="*/ 2933424 h 5561888"/>
              <a:gd name="connsiteX86" fmla="*/ 4725645 w 5408405"/>
              <a:gd name="connsiteY86" fmla="*/ 2930966 h 5561888"/>
              <a:gd name="connsiteX87" fmla="*/ 4716608 w 5408405"/>
              <a:gd name="connsiteY87" fmla="*/ 2925688 h 5561888"/>
              <a:gd name="connsiteX88" fmla="*/ 4702811 w 5408405"/>
              <a:gd name="connsiteY88" fmla="*/ 2922861 h 5561888"/>
              <a:gd name="connsiteX89" fmla="*/ 4700569 w 5408405"/>
              <a:gd name="connsiteY89" fmla="*/ 2936054 h 5561888"/>
              <a:gd name="connsiteX90" fmla="*/ 4679798 w 5408405"/>
              <a:gd name="connsiteY90" fmla="*/ 2951264 h 5561888"/>
              <a:gd name="connsiteX91" fmla="*/ 4668381 w 5408405"/>
              <a:gd name="connsiteY91" fmla="*/ 2947211 h 5561888"/>
              <a:gd name="connsiteX92" fmla="*/ 4653498 w 5408405"/>
              <a:gd name="connsiteY92" fmla="*/ 2953973 h 5561888"/>
              <a:gd name="connsiteX93" fmla="*/ 4659646 w 5408405"/>
              <a:gd name="connsiteY93" fmla="*/ 2968262 h 5561888"/>
              <a:gd name="connsiteX94" fmla="*/ 4669796 w 5408405"/>
              <a:gd name="connsiteY94" fmla="*/ 2976183 h 5561888"/>
              <a:gd name="connsiteX95" fmla="*/ 4576498 w 5408405"/>
              <a:gd name="connsiteY95" fmla="*/ 2977532 h 5561888"/>
              <a:gd name="connsiteX96" fmla="*/ 4575299 w 5408405"/>
              <a:gd name="connsiteY96" fmla="*/ 2971067 h 5561888"/>
              <a:gd name="connsiteX97" fmla="*/ 4558476 w 5408405"/>
              <a:gd name="connsiteY97" fmla="*/ 2965284 h 5561888"/>
              <a:gd name="connsiteX98" fmla="*/ 4542988 w 5408405"/>
              <a:gd name="connsiteY98" fmla="*/ 2971454 h 5561888"/>
              <a:gd name="connsiteX99" fmla="*/ 4521364 w 5408405"/>
              <a:gd name="connsiteY99" fmla="*/ 2964532 h 5561888"/>
              <a:gd name="connsiteX100" fmla="*/ 4451694 w 5408405"/>
              <a:gd name="connsiteY100" fmla="*/ 2942625 h 5561888"/>
              <a:gd name="connsiteX101" fmla="*/ 4436756 w 5408405"/>
              <a:gd name="connsiteY101" fmla="*/ 2944599 h 5561888"/>
              <a:gd name="connsiteX102" fmla="*/ 4440731 w 5408405"/>
              <a:gd name="connsiteY102" fmla="*/ 2926000 h 5561888"/>
              <a:gd name="connsiteX103" fmla="*/ 4442506 w 5408405"/>
              <a:gd name="connsiteY103" fmla="*/ 2924183 h 5561888"/>
              <a:gd name="connsiteX104" fmla="*/ 4433167 w 5408405"/>
              <a:gd name="connsiteY104" fmla="*/ 2892578 h 5561888"/>
              <a:gd name="connsiteX105" fmla="*/ 4405904 w 5408405"/>
              <a:gd name="connsiteY105" fmla="*/ 2863581 h 5561888"/>
              <a:gd name="connsiteX106" fmla="*/ 4376015 w 5408405"/>
              <a:gd name="connsiteY106" fmla="*/ 2814268 h 5561888"/>
              <a:gd name="connsiteX107" fmla="*/ 4373993 w 5408405"/>
              <a:gd name="connsiteY107" fmla="*/ 2794544 h 5561888"/>
              <a:gd name="connsiteX108" fmla="*/ 4366773 w 5408405"/>
              <a:gd name="connsiteY108" fmla="*/ 2738976 h 5561888"/>
              <a:gd name="connsiteX109" fmla="*/ 4375522 w 5408405"/>
              <a:gd name="connsiteY109" fmla="*/ 2719122 h 5561888"/>
              <a:gd name="connsiteX110" fmla="*/ 4416528 w 5408405"/>
              <a:gd name="connsiteY110" fmla="*/ 2642030 h 5561888"/>
              <a:gd name="connsiteX111" fmla="*/ 4403213 w 5408405"/>
              <a:gd name="connsiteY111" fmla="*/ 2629024 h 5561888"/>
              <a:gd name="connsiteX112" fmla="*/ 4386019 w 5408405"/>
              <a:gd name="connsiteY112" fmla="*/ 2642994 h 5561888"/>
              <a:gd name="connsiteX113" fmla="*/ 4382635 w 5408405"/>
              <a:gd name="connsiteY113" fmla="*/ 2660988 h 5561888"/>
              <a:gd name="connsiteX114" fmla="*/ 4373789 w 5408405"/>
              <a:gd name="connsiteY114" fmla="*/ 2672465 h 5561888"/>
              <a:gd name="connsiteX115" fmla="*/ 4364670 w 5408405"/>
              <a:gd name="connsiteY115" fmla="*/ 2660006 h 5561888"/>
              <a:gd name="connsiteX116" fmla="*/ 4365083 w 5408405"/>
              <a:gd name="connsiteY116" fmla="*/ 2643843 h 5561888"/>
              <a:gd name="connsiteX117" fmla="*/ 4349279 w 5408405"/>
              <a:gd name="connsiteY117" fmla="*/ 2622489 h 5561888"/>
              <a:gd name="connsiteX118" fmla="*/ 4336940 w 5408405"/>
              <a:gd name="connsiteY118" fmla="*/ 2642385 h 5561888"/>
              <a:gd name="connsiteX119" fmla="*/ 4334807 w 5408405"/>
              <a:gd name="connsiteY119" fmla="*/ 2665152 h 5561888"/>
              <a:gd name="connsiteX120" fmla="*/ 4315109 w 5408405"/>
              <a:gd name="connsiteY120" fmla="*/ 2669577 h 5561888"/>
              <a:gd name="connsiteX121" fmla="*/ 4293624 w 5408405"/>
              <a:gd name="connsiteY121" fmla="*/ 2622557 h 5561888"/>
              <a:gd name="connsiteX122" fmla="*/ 4293453 w 5408405"/>
              <a:gd name="connsiteY122" fmla="*/ 2622155 h 5561888"/>
              <a:gd name="connsiteX123" fmla="*/ 4293453 w 5408405"/>
              <a:gd name="connsiteY123" fmla="*/ 3290419 h 5561888"/>
              <a:gd name="connsiteX124" fmla="*/ 4819151 w 5408405"/>
              <a:gd name="connsiteY124" fmla="*/ 3290419 h 5561888"/>
              <a:gd name="connsiteX125" fmla="*/ 4618033 w 5408405"/>
              <a:gd name="connsiteY125" fmla="*/ 3783581 h 5561888"/>
              <a:gd name="connsiteX126" fmla="*/ 4631595 w 5408405"/>
              <a:gd name="connsiteY126" fmla="*/ 3794382 h 5561888"/>
              <a:gd name="connsiteX127" fmla="*/ 4653185 w 5408405"/>
              <a:gd name="connsiteY127" fmla="*/ 3834503 h 5561888"/>
              <a:gd name="connsiteX128" fmla="*/ 4695406 w 5408405"/>
              <a:gd name="connsiteY128" fmla="*/ 3937672 h 5561888"/>
              <a:gd name="connsiteX129" fmla="*/ 4749142 w 5408405"/>
              <a:gd name="connsiteY129" fmla="*/ 4037020 h 5561888"/>
              <a:gd name="connsiteX130" fmla="*/ 4833584 w 5408405"/>
              <a:gd name="connsiteY130" fmla="*/ 4121084 h 5561888"/>
              <a:gd name="connsiteX131" fmla="*/ 4833584 w 5408405"/>
              <a:gd name="connsiteY131" fmla="*/ 4258643 h 5561888"/>
              <a:gd name="connsiteX132" fmla="*/ 4787525 w 5408405"/>
              <a:gd name="connsiteY132" fmla="*/ 4312138 h 5561888"/>
              <a:gd name="connsiteX133" fmla="*/ 4703083 w 5408405"/>
              <a:gd name="connsiteY133" fmla="*/ 4365633 h 5561888"/>
              <a:gd name="connsiteX134" fmla="*/ 4603288 w 5408405"/>
              <a:gd name="connsiteY134" fmla="*/ 4380917 h 5561888"/>
              <a:gd name="connsiteX135" fmla="*/ 4488139 w 5408405"/>
              <a:gd name="connsiteY135" fmla="*/ 4273927 h 5561888"/>
              <a:gd name="connsiteX136" fmla="*/ 4465110 w 5408405"/>
              <a:gd name="connsiteY136" fmla="*/ 4231895 h 5561888"/>
              <a:gd name="connsiteX137" fmla="*/ 4463971 w 5408405"/>
              <a:gd name="connsiteY137" fmla="*/ 4193386 h 5561888"/>
              <a:gd name="connsiteX138" fmla="*/ 4454229 w 5408405"/>
              <a:gd name="connsiteY138" fmla="*/ 4178157 h 5561888"/>
              <a:gd name="connsiteX139" fmla="*/ 4293453 w 5408405"/>
              <a:gd name="connsiteY139" fmla="*/ 4178157 h 5561888"/>
              <a:gd name="connsiteX140" fmla="*/ 4293453 w 5408405"/>
              <a:gd name="connsiteY140" fmla="*/ 4857600 h 5561888"/>
              <a:gd name="connsiteX141" fmla="*/ 3291650 w 5408405"/>
              <a:gd name="connsiteY141" fmla="*/ 4857600 h 5561888"/>
              <a:gd name="connsiteX142" fmla="*/ 3291650 w 5408405"/>
              <a:gd name="connsiteY142" fmla="*/ 4178157 h 5561888"/>
              <a:gd name="connsiteX143" fmla="*/ 2897583 w 5408405"/>
              <a:gd name="connsiteY143" fmla="*/ 4178157 h 5561888"/>
              <a:gd name="connsiteX144" fmla="*/ 2899933 w 5408405"/>
              <a:gd name="connsiteY144" fmla="*/ 4187858 h 5561888"/>
              <a:gd name="connsiteX145" fmla="*/ 2922554 w 5408405"/>
              <a:gd name="connsiteY145" fmla="*/ 4233043 h 5561888"/>
              <a:gd name="connsiteX146" fmla="*/ 2922554 w 5408405"/>
              <a:gd name="connsiteY146" fmla="*/ 4255635 h 5561888"/>
              <a:gd name="connsiteX147" fmla="*/ 2903703 w 5408405"/>
              <a:gd name="connsiteY147" fmla="*/ 4306468 h 5561888"/>
              <a:gd name="connsiteX148" fmla="*/ 2877312 w 5408405"/>
              <a:gd name="connsiteY148" fmla="*/ 4389306 h 5561888"/>
              <a:gd name="connsiteX149" fmla="*/ 2854690 w 5408405"/>
              <a:gd name="connsiteY149" fmla="*/ 4419429 h 5561888"/>
              <a:gd name="connsiteX150" fmla="*/ 2818873 w 5408405"/>
              <a:gd name="connsiteY150" fmla="*/ 4449552 h 5561888"/>
              <a:gd name="connsiteX151" fmla="*/ 2786827 w 5408405"/>
              <a:gd name="connsiteY151" fmla="*/ 4466497 h 5561888"/>
              <a:gd name="connsiteX152" fmla="*/ 2668065 w 5408405"/>
              <a:gd name="connsiteY152" fmla="*/ 4492854 h 5561888"/>
              <a:gd name="connsiteX153" fmla="*/ 2607742 w 5408405"/>
              <a:gd name="connsiteY153" fmla="*/ 4490972 h 5561888"/>
              <a:gd name="connsiteX154" fmla="*/ 2513486 w 5408405"/>
              <a:gd name="connsiteY154" fmla="*/ 4417547 h 5561888"/>
              <a:gd name="connsiteX155" fmla="*/ 2507831 w 5408405"/>
              <a:gd name="connsiteY155" fmla="*/ 4372362 h 5561888"/>
              <a:gd name="connsiteX156" fmla="*/ 2505946 w 5408405"/>
              <a:gd name="connsiteY156" fmla="*/ 4353535 h 5561888"/>
              <a:gd name="connsiteX157" fmla="*/ 2496520 w 5408405"/>
              <a:gd name="connsiteY157" fmla="*/ 4302702 h 5561888"/>
              <a:gd name="connsiteX158" fmla="*/ 2490865 w 5408405"/>
              <a:gd name="connsiteY158" fmla="*/ 4278227 h 5561888"/>
              <a:gd name="connsiteX159" fmla="*/ 2492750 w 5408405"/>
              <a:gd name="connsiteY159" fmla="*/ 4246222 h 5561888"/>
              <a:gd name="connsiteX160" fmla="*/ 2505946 w 5408405"/>
              <a:gd name="connsiteY160" fmla="*/ 4214216 h 5561888"/>
              <a:gd name="connsiteX161" fmla="*/ 2519389 w 5408405"/>
              <a:gd name="connsiteY161" fmla="*/ 4178157 h 5561888"/>
              <a:gd name="connsiteX162" fmla="*/ 1895054 w 5408405"/>
              <a:gd name="connsiteY162" fmla="*/ 4178157 h 5561888"/>
              <a:gd name="connsiteX163" fmla="*/ 1904034 w 5408405"/>
              <a:gd name="connsiteY163" fmla="*/ 4212935 h 5561888"/>
              <a:gd name="connsiteX164" fmla="*/ 1913368 w 5408405"/>
              <a:gd name="connsiteY164" fmla="*/ 4235094 h 5561888"/>
              <a:gd name="connsiteX165" fmla="*/ 1897032 w 5408405"/>
              <a:gd name="connsiteY165" fmla="*/ 4308568 h 5561888"/>
              <a:gd name="connsiteX166" fmla="*/ 1887698 w 5408405"/>
              <a:gd name="connsiteY166" fmla="*/ 4331893 h 5561888"/>
              <a:gd name="connsiteX167" fmla="*/ 1886531 w 5408405"/>
              <a:gd name="connsiteY167" fmla="*/ 4371546 h 5561888"/>
              <a:gd name="connsiteX168" fmla="*/ 1908701 w 5408405"/>
              <a:gd name="connsiteY168" fmla="*/ 4405367 h 5561888"/>
              <a:gd name="connsiteX169" fmla="*/ 1929704 w 5408405"/>
              <a:gd name="connsiteY169" fmla="*/ 4469511 h 5561888"/>
              <a:gd name="connsiteX170" fmla="*/ 1921536 w 5408405"/>
              <a:gd name="connsiteY170" fmla="*/ 4497501 h 5561888"/>
              <a:gd name="connsiteX171" fmla="*/ 1915702 w 5408405"/>
              <a:gd name="connsiteY171" fmla="*/ 4519659 h 5561888"/>
              <a:gd name="connsiteX172" fmla="*/ 1885364 w 5408405"/>
              <a:gd name="connsiteY172" fmla="*/ 4510329 h 5561888"/>
              <a:gd name="connsiteX173" fmla="*/ 1867862 w 5408405"/>
              <a:gd name="connsiteY173" fmla="*/ 4478841 h 5561888"/>
              <a:gd name="connsiteX174" fmla="*/ 1816521 w 5408405"/>
              <a:gd name="connsiteY174" fmla="*/ 4538320 h 5561888"/>
              <a:gd name="connsiteX175" fmla="*/ 1828189 w 5408405"/>
              <a:gd name="connsiteY175" fmla="*/ 4568642 h 5561888"/>
              <a:gd name="connsiteX176" fmla="*/ 1858527 w 5408405"/>
              <a:gd name="connsiteY176" fmla="*/ 4597798 h 5561888"/>
              <a:gd name="connsiteX177" fmla="*/ 1877196 w 5408405"/>
              <a:gd name="connsiteY177" fmla="*/ 4635118 h 5561888"/>
              <a:gd name="connsiteX178" fmla="*/ 1852693 w 5408405"/>
              <a:gd name="connsiteY178" fmla="*/ 4654945 h 5561888"/>
              <a:gd name="connsiteX179" fmla="*/ 1825855 w 5408405"/>
              <a:gd name="connsiteY179" fmla="*/ 4679436 h 5561888"/>
              <a:gd name="connsiteX180" fmla="*/ 1822355 w 5408405"/>
              <a:gd name="connsiteY180" fmla="*/ 4720255 h 5561888"/>
              <a:gd name="connsiteX181" fmla="*/ 1781516 w 5408405"/>
              <a:gd name="connsiteY181" fmla="*/ 4703927 h 5561888"/>
              <a:gd name="connsiteX182" fmla="*/ 1766347 w 5408405"/>
              <a:gd name="connsiteY182" fmla="*/ 4692265 h 5561888"/>
              <a:gd name="connsiteX183" fmla="*/ 1743010 w 5408405"/>
              <a:gd name="connsiteY183" fmla="*/ 4693431 h 5561888"/>
              <a:gd name="connsiteX184" fmla="*/ 1743010 w 5408405"/>
              <a:gd name="connsiteY184" fmla="*/ 4714424 h 5561888"/>
              <a:gd name="connsiteX185" fmla="*/ 1741843 w 5408405"/>
              <a:gd name="connsiteY185" fmla="*/ 4745912 h 5561888"/>
              <a:gd name="connsiteX186" fmla="*/ 1708005 w 5408405"/>
              <a:gd name="connsiteY186" fmla="*/ 4742414 h 5561888"/>
              <a:gd name="connsiteX187" fmla="*/ 1702171 w 5408405"/>
              <a:gd name="connsiteY187" fmla="*/ 4737749 h 5561888"/>
              <a:gd name="connsiteX188" fmla="*/ 1651997 w 5408405"/>
              <a:gd name="connsiteY188" fmla="*/ 4752910 h 5561888"/>
              <a:gd name="connsiteX189" fmla="*/ 1620492 w 5408405"/>
              <a:gd name="connsiteY189" fmla="*/ 4779734 h 5561888"/>
              <a:gd name="connsiteX190" fmla="*/ 1608824 w 5408405"/>
              <a:gd name="connsiteY190" fmla="*/ 4778567 h 5561888"/>
              <a:gd name="connsiteX191" fmla="*/ 1573819 w 5408405"/>
              <a:gd name="connsiteY191" fmla="*/ 4800726 h 5561888"/>
              <a:gd name="connsiteX192" fmla="*/ 1551649 w 5408405"/>
              <a:gd name="connsiteY192" fmla="*/ 4828716 h 5561888"/>
              <a:gd name="connsiteX193" fmla="*/ 1495640 w 5408405"/>
              <a:gd name="connsiteY193" fmla="*/ 4898691 h 5561888"/>
              <a:gd name="connsiteX194" fmla="*/ 1479305 w 5408405"/>
              <a:gd name="connsiteY194" fmla="*/ 4982661 h 5561888"/>
              <a:gd name="connsiteX195" fmla="*/ 1453634 w 5408405"/>
              <a:gd name="connsiteY195" fmla="*/ 5007153 h 5561888"/>
              <a:gd name="connsiteX196" fmla="*/ 1313614 w 5408405"/>
              <a:gd name="connsiteY196" fmla="*/ 4994324 h 5561888"/>
              <a:gd name="connsiteX197" fmla="*/ 1289110 w 5408405"/>
              <a:gd name="connsiteY197" fmla="*/ 4947674 h 5561888"/>
              <a:gd name="connsiteX198" fmla="*/ 1261106 w 5408405"/>
              <a:gd name="connsiteY198" fmla="*/ 4857873 h 5561888"/>
              <a:gd name="connsiteX199" fmla="*/ 1242437 w 5408405"/>
              <a:gd name="connsiteY199" fmla="*/ 4847376 h 5561888"/>
              <a:gd name="connsiteX200" fmla="*/ 1158424 w 5408405"/>
              <a:gd name="connsiteY200" fmla="*/ 4842711 h 5561888"/>
              <a:gd name="connsiteX201" fmla="*/ 1118752 w 5408405"/>
              <a:gd name="connsiteY201" fmla="*/ 4824051 h 5561888"/>
              <a:gd name="connsiteX202" fmla="*/ 1083747 w 5408405"/>
              <a:gd name="connsiteY202" fmla="*/ 4792562 h 5561888"/>
              <a:gd name="connsiteX203" fmla="*/ 1035907 w 5408405"/>
              <a:gd name="connsiteY203" fmla="*/ 4794895 h 5561888"/>
              <a:gd name="connsiteX204" fmla="*/ 988066 w 5408405"/>
              <a:gd name="connsiteY204" fmla="*/ 4777401 h 5561888"/>
              <a:gd name="connsiteX205" fmla="*/ 915722 w 5408405"/>
              <a:gd name="connsiteY205" fmla="*/ 4761074 h 5561888"/>
              <a:gd name="connsiteX206" fmla="*/ 865548 w 5408405"/>
              <a:gd name="connsiteY206" fmla="*/ 4818220 h 5561888"/>
              <a:gd name="connsiteX207" fmla="*/ 810707 w 5408405"/>
              <a:gd name="connsiteY207" fmla="*/ 4848543 h 5561888"/>
              <a:gd name="connsiteX208" fmla="*/ 871382 w 5408405"/>
              <a:gd name="connsiteY208" fmla="*/ 4748245 h 5561888"/>
              <a:gd name="connsiteX209" fmla="*/ 823542 w 5408405"/>
              <a:gd name="connsiteY209" fmla="*/ 4650280 h 5561888"/>
              <a:gd name="connsiteX210" fmla="*/ 751198 w 5408405"/>
              <a:gd name="connsiteY210" fmla="*/ 4589635 h 5561888"/>
              <a:gd name="connsiteX211" fmla="*/ 745364 w 5408405"/>
              <a:gd name="connsiteY211" fmla="*/ 4572141 h 5561888"/>
              <a:gd name="connsiteX212" fmla="*/ 712693 w 5408405"/>
              <a:gd name="connsiteY212" fmla="*/ 4558146 h 5561888"/>
              <a:gd name="connsiteX213" fmla="*/ 663685 w 5408405"/>
              <a:gd name="connsiteY213" fmla="*/ 4604796 h 5561888"/>
              <a:gd name="connsiteX214" fmla="*/ 633348 w 5408405"/>
              <a:gd name="connsiteY214" fmla="*/ 4615292 h 5561888"/>
              <a:gd name="connsiteX215" fmla="*/ 592508 w 5408405"/>
              <a:gd name="connsiteY215" fmla="*/ 4608295 h 5561888"/>
              <a:gd name="connsiteX216" fmla="*/ 572672 w 5408405"/>
              <a:gd name="connsiteY216" fmla="*/ 4621123 h 5561888"/>
              <a:gd name="connsiteX217" fmla="*/ 583174 w 5408405"/>
              <a:gd name="connsiteY217" fmla="*/ 4643282 h 5561888"/>
              <a:gd name="connsiteX218" fmla="*/ 604177 w 5408405"/>
              <a:gd name="connsiteY218" fmla="*/ 4652612 h 5561888"/>
              <a:gd name="connsiteX219" fmla="*/ 618179 w 5408405"/>
              <a:gd name="connsiteY219" fmla="*/ 4680602 h 5561888"/>
              <a:gd name="connsiteX220" fmla="*/ 663685 w 5408405"/>
              <a:gd name="connsiteY220" fmla="*/ 4770404 h 5561888"/>
              <a:gd name="connsiteX221" fmla="*/ 680021 w 5408405"/>
              <a:gd name="connsiteY221" fmla="*/ 4783232 h 5561888"/>
              <a:gd name="connsiteX222" fmla="*/ 657851 w 5408405"/>
              <a:gd name="connsiteY222" fmla="*/ 4797227 h 5561888"/>
              <a:gd name="connsiteX223" fmla="*/ 654351 w 5408405"/>
              <a:gd name="connsiteY223" fmla="*/ 4797227 h 5561888"/>
              <a:gd name="connsiteX224" fmla="*/ 632181 w 5408405"/>
              <a:gd name="connsiteY224" fmla="*/ 4836880 h 5561888"/>
              <a:gd name="connsiteX225" fmla="*/ 629847 w 5408405"/>
              <a:gd name="connsiteY225" fmla="*/ 4891694 h 5561888"/>
              <a:gd name="connsiteX226" fmla="*/ 610011 w 5408405"/>
              <a:gd name="connsiteY226" fmla="*/ 4968666 h 5561888"/>
              <a:gd name="connsiteX227" fmla="*/ 592508 w 5408405"/>
              <a:gd name="connsiteY227" fmla="*/ 4989659 h 5561888"/>
              <a:gd name="connsiteX228" fmla="*/ 544668 w 5408405"/>
              <a:gd name="connsiteY228" fmla="*/ 5050304 h 5561888"/>
              <a:gd name="connsiteX229" fmla="*/ 516664 w 5408405"/>
              <a:gd name="connsiteY229" fmla="*/ 5060800 h 5561888"/>
              <a:gd name="connsiteX230" fmla="*/ 401147 w 5408405"/>
              <a:gd name="connsiteY230" fmla="*/ 5094622 h 5561888"/>
              <a:gd name="connsiteX231" fmla="*/ 401147 w 5408405"/>
              <a:gd name="connsiteY231" fmla="*/ 5120279 h 5561888"/>
              <a:gd name="connsiteX232" fmla="*/ 431485 w 5408405"/>
              <a:gd name="connsiteY232" fmla="*/ 5123778 h 5561888"/>
              <a:gd name="connsiteX233" fmla="*/ 452488 w 5408405"/>
              <a:gd name="connsiteY233" fmla="*/ 5109783 h 5561888"/>
              <a:gd name="connsiteX234" fmla="*/ 472324 w 5408405"/>
              <a:gd name="connsiteY234" fmla="*/ 5107450 h 5561888"/>
              <a:gd name="connsiteX235" fmla="*/ 468824 w 5408405"/>
              <a:gd name="connsiteY235" fmla="*/ 5128443 h 5561888"/>
              <a:gd name="connsiteX236" fmla="*/ 452488 w 5408405"/>
              <a:gd name="connsiteY236" fmla="*/ 5143604 h 5561888"/>
              <a:gd name="connsiteX237" fmla="*/ 446654 w 5408405"/>
              <a:gd name="connsiteY237" fmla="*/ 5179758 h 5561888"/>
              <a:gd name="connsiteX238" fmla="*/ 478158 w 5408405"/>
              <a:gd name="connsiteY238" fmla="*/ 5172761 h 5561888"/>
              <a:gd name="connsiteX239" fmla="*/ 502662 w 5408405"/>
              <a:gd name="connsiteY239" fmla="*/ 5152934 h 5561888"/>
              <a:gd name="connsiteX240" fmla="*/ 525999 w 5408405"/>
              <a:gd name="connsiteY240" fmla="*/ 5168096 h 5561888"/>
              <a:gd name="connsiteX241" fmla="*/ 500328 w 5408405"/>
              <a:gd name="connsiteY241" fmla="*/ 5234572 h 5561888"/>
              <a:gd name="connsiteX242" fmla="*/ 500328 w 5408405"/>
              <a:gd name="connsiteY242" fmla="*/ 5298716 h 5561888"/>
              <a:gd name="connsiteX243" fmla="*/ 523665 w 5408405"/>
              <a:gd name="connsiteY243" fmla="*/ 5324373 h 5561888"/>
              <a:gd name="connsiteX244" fmla="*/ 530666 w 5408405"/>
              <a:gd name="connsiteY244" fmla="*/ 5337202 h 5561888"/>
              <a:gd name="connsiteX245" fmla="*/ 517831 w 5408405"/>
              <a:gd name="connsiteY245" fmla="*/ 5344200 h 5561888"/>
              <a:gd name="connsiteX246" fmla="*/ 493327 w 5408405"/>
              <a:gd name="connsiteY246" fmla="*/ 5367525 h 5561888"/>
              <a:gd name="connsiteX247" fmla="*/ 462989 w 5408405"/>
              <a:gd name="connsiteY247" fmla="*/ 5420006 h 5561888"/>
              <a:gd name="connsiteX248" fmla="*/ 461823 w 5408405"/>
              <a:gd name="connsiteY248" fmla="*/ 5447996 h 5561888"/>
              <a:gd name="connsiteX249" fmla="*/ 471157 w 5408405"/>
              <a:gd name="connsiteY249" fmla="*/ 5466656 h 5561888"/>
              <a:gd name="connsiteX250" fmla="*/ 451321 w 5408405"/>
              <a:gd name="connsiteY250" fmla="*/ 5479485 h 5561888"/>
              <a:gd name="connsiteX251" fmla="*/ 434985 w 5408405"/>
              <a:gd name="connsiteY251" fmla="*/ 5481817 h 5561888"/>
              <a:gd name="connsiteX252" fmla="*/ 415149 w 5408405"/>
              <a:gd name="connsiteY252" fmla="*/ 5529634 h 5561888"/>
              <a:gd name="connsiteX253" fmla="*/ 420983 w 5408405"/>
              <a:gd name="connsiteY253" fmla="*/ 5538964 h 5561888"/>
              <a:gd name="connsiteX254" fmla="*/ 419816 w 5408405"/>
              <a:gd name="connsiteY254" fmla="*/ 5559956 h 5561888"/>
              <a:gd name="connsiteX255" fmla="*/ 401147 w 5408405"/>
              <a:gd name="connsiteY255" fmla="*/ 5555291 h 5561888"/>
              <a:gd name="connsiteX256" fmla="*/ 389479 w 5408405"/>
              <a:gd name="connsiteY256" fmla="*/ 5540130 h 5561888"/>
              <a:gd name="connsiteX257" fmla="*/ 366142 w 5408405"/>
              <a:gd name="connsiteY257" fmla="*/ 5536631 h 5561888"/>
              <a:gd name="connsiteX258" fmla="*/ 294965 w 5408405"/>
              <a:gd name="connsiteY258" fmla="*/ 5555291 h 5561888"/>
              <a:gd name="connsiteX259" fmla="*/ 206285 w 5408405"/>
              <a:gd name="connsiteY259" fmla="*/ 5561122 h 5561888"/>
              <a:gd name="connsiteX260" fmla="*/ 185282 w 5408405"/>
              <a:gd name="connsiteY260" fmla="*/ 5550626 h 5561888"/>
              <a:gd name="connsiteX261" fmla="*/ 124607 w 5408405"/>
              <a:gd name="connsiteY261" fmla="*/ 5522636 h 5561888"/>
              <a:gd name="connsiteX262" fmla="*/ 112938 w 5408405"/>
              <a:gd name="connsiteY262" fmla="*/ 5514472 h 5561888"/>
              <a:gd name="connsiteX263" fmla="*/ 61597 w 5408405"/>
              <a:gd name="connsiteY263" fmla="*/ 5452661 h 5561888"/>
              <a:gd name="connsiteX264" fmla="*/ 30093 w 5408405"/>
              <a:gd name="connsiteY264" fmla="*/ 5347698 h 5561888"/>
              <a:gd name="connsiteX265" fmla="*/ 14924 w 5408405"/>
              <a:gd name="connsiteY265" fmla="*/ 5311544 h 5561888"/>
              <a:gd name="connsiteX266" fmla="*/ 18424 w 5408405"/>
              <a:gd name="connsiteY266" fmla="*/ 5260229 h 5561888"/>
              <a:gd name="connsiteX267" fmla="*/ 23092 w 5408405"/>
              <a:gd name="connsiteY267" fmla="*/ 5217078 h 5561888"/>
              <a:gd name="connsiteX268" fmla="*/ 21925 w 5408405"/>
              <a:gd name="connsiteY268" fmla="*/ 5199584 h 5561888"/>
              <a:gd name="connsiteX269" fmla="*/ 90768 w 5408405"/>
              <a:gd name="connsiteY269" fmla="*/ 5120279 h 5561888"/>
              <a:gd name="connsiteX270" fmla="*/ 156111 w 5408405"/>
              <a:gd name="connsiteY270" fmla="*/ 5081793 h 5561888"/>
              <a:gd name="connsiteX271" fmla="*/ 205118 w 5408405"/>
              <a:gd name="connsiteY271" fmla="*/ 5017649 h 5561888"/>
              <a:gd name="connsiteX272" fmla="*/ 198117 w 5408405"/>
              <a:gd name="connsiteY272" fmla="*/ 5004820 h 5561888"/>
              <a:gd name="connsiteX273" fmla="*/ 129274 w 5408405"/>
              <a:gd name="connsiteY273" fmla="*/ 4923183 h 5561888"/>
              <a:gd name="connsiteX274" fmla="*/ 119939 w 5408405"/>
              <a:gd name="connsiteY274" fmla="*/ 4904523 h 5561888"/>
              <a:gd name="connsiteX275" fmla="*/ 110604 w 5408405"/>
              <a:gd name="connsiteY275" fmla="*/ 4846210 h 5561888"/>
              <a:gd name="connsiteX276" fmla="*/ 94269 w 5408405"/>
              <a:gd name="connsiteY276" fmla="*/ 4778567 h 5561888"/>
              <a:gd name="connsiteX277" fmla="*/ 95436 w 5408405"/>
              <a:gd name="connsiteY277" fmla="*/ 4750577 h 5561888"/>
              <a:gd name="connsiteX278" fmla="*/ 157278 w 5408405"/>
              <a:gd name="connsiteY278" fmla="*/ 4600131 h 5561888"/>
              <a:gd name="connsiteX279" fmla="*/ 168946 w 5408405"/>
              <a:gd name="connsiteY279" fmla="*/ 4590801 h 5561888"/>
              <a:gd name="connsiteX280" fmla="*/ 240123 w 5408405"/>
              <a:gd name="connsiteY280" fmla="*/ 4556980 h 5561888"/>
              <a:gd name="connsiteX281" fmla="*/ 270461 w 5408405"/>
              <a:gd name="connsiteY281" fmla="*/ 4547650 h 5561888"/>
              <a:gd name="connsiteX282" fmla="*/ 321802 w 5408405"/>
              <a:gd name="connsiteY282" fmla="*/ 4535987 h 5561888"/>
              <a:gd name="connsiteX283" fmla="*/ 360308 w 5408405"/>
              <a:gd name="connsiteY283" fmla="*/ 4502166 h 5561888"/>
              <a:gd name="connsiteX284" fmla="*/ 388312 w 5408405"/>
              <a:gd name="connsiteY284" fmla="*/ 4511496 h 5561888"/>
              <a:gd name="connsiteX285" fmla="*/ 391812 w 5408405"/>
              <a:gd name="connsiteY285" fmla="*/ 4525491 h 5561888"/>
              <a:gd name="connsiteX286" fmla="*/ 402314 w 5408405"/>
              <a:gd name="connsiteY286" fmla="*/ 4541818 h 5561888"/>
              <a:gd name="connsiteX287" fmla="*/ 417483 w 5408405"/>
              <a:gd name="connsiteY287" fmla="*/ 4531322 h 5561888"/>
              <a:gd name="connsiteX288" fmla="*/ 452488 w 5408405"/>
              <a:gd name="connsiteY288" fmla="*/ 4537153 h 5561888"/>
              <a:gd name="connsiteX289" fmla="*/ 459489 w 5408405"/>
              <a:gd name="connsiteY289" fmla="*/ 4552315 h 5561888"/>
              <a:gd name="connsiteX290" fmla="*/ 480492 w 5408405"/>
              <a:gd name="connsiteY290" fmla="*/ 4560478 h 5561888"/>
              <a:gd name="connsiteX291" fmla="*/ 488660 w 5408405"/>
              <a:gd name="connsiteY291" fmla="*/ 4540652 h 5561888"/>
              <a:gd name="connsiteX292" fmla="*/ 521331 w 5408405"/>
              <a:gd name="connsiteY292" fmla="*/ 4399536 h 5561888"/>
              <a:gd name="connsiteX293" fmla="*/ 596009 w 5408405"/>
              <a:gd name="connsiteY293" fmla="*/ 4352885 h 5561888"/>
              <a:gd name="connsiteX294" fmla="*/ 607677 w 5408405"/>
              <a:gd name="connsiteY294" fmla="*/ 4333059 h 5561888"/>
              <a:gd name="connsiteX295" fmla="*/ 586674 w 5408405"/>
              <a:gd name="connsiteY295" fmla="*/ 4287575 h 5561888"/>
              <a:gd name="connsiteX296" fmla="*/ 591341 w 5408405"/>
              <a:gd name="connsiteY296" fmla="*/ 4267749 h 5561888"/>
              <a:gd name="connsiteX297" fmla="*/ 613511 w 5408405"/>
              <a:gd name="connsiteY297" fmla="*/ 4189610 h 5561888"/>
              <a:gd name="connsiteX298" fmla="*/ 596009 w 5408405"/>
              <a:gd name="connsiteY298" fmla="*/ 4181446 h 5561888"/>
              <a:gd name="connsiteX299" fmla="*/ 545835 w 5408405"/>
              <a:gd name="connsiteY299" fmla="*/ 4156955 h 5561888"/>
              <a:gd name="connsiteX300" fmla="*/ 563337 w 5408405"/>
              <a:gd name="connsiteY300" fmla="*/ 4103308 h 5561888"/>
              <a:gd name="connsiteX301" fmla="*/ 592508 w 5408405"/>
              <a:gd name="connsiteY301" fmla="*/ 4098643 h 5561888"/>
              <a:gd name="connsiteX302" fmla="*/ 617012 w 5408405"/>
              <a:gd name="connsiteY302" fmla="*/ 4054325 h 5561888"/>
              <a:gd name="connsiteX303" fmla="*/ 599509 w 5408405"/>
              <a:gd name="connsiteY303" fmla="*/ 4021670 h 5561888"/>
              <a:gd name="connsiteX304" fmla="*/ 578506 w 5408405"/>
              <a:gd name="connsiteY304" fmla="*/ 3990181 h 5561888"/>
              <a:gd name="connsiteX305" fmla="*/ 572672 w 5408405"/>
              <a:gd name="connsiteY305" fmla="*/ 3961025 h 5561888"/>
              <a:gd name="connsiteX306" fmla="*/ 598343 w 5408405"/>
              <a:gd name="connsiteY306" fmla="*/ 3955193 h 5561888"/>
              <a:gd name="connsiteX307" fmla="*/ 655518 w 5408405"/>
              <a:gd name="connsiteY307" fmla="*/ 3936533 h 5561888"/>
              <a:gd name="connsiteX308" fmla="*/ 660185 w 5408405"/>
              <a:gd name="connsiteY308" fmla="*/ 3906211 h 5561888"/>
              <a:gd name="connsiteX309" fmla="*/ 618179 w 5408405"/>
              <a:gd name="connsiteY309" fmla="*/ 3857228 h 5561888"/>
              <a:gd name="connsiteX310" fmla="*/ 593675 w 5408405"/>
              <a:gd name="connsiteY310" fmla="*/ 3769759 h 5561888"/>
              <a:gd name="connsiteX311" fmla="*/ 586674 w 5408405"/>
              <a:gd name="connsiteY311" fmla="*/ 3748767 h 5561888"/>
              <a:gd name="connsiteX312" fmla="*/ 554003 w 5408405"/>
              <a:gd name="connsiteY312" fmla="*/ 3724275 h 5561888"/>
              <a:gd name="connsiteX313" fmla="*/ 507329 w 5408405"/>
              <a:gd name="connsiteY313" fmla="*/ 3686955 h 5561888"/>
              <a:gd name="connsiteX314" fmla="*/ 490993 w 5408405"/>
              <a:gd name="connsiteY314" fmla="*/ 3713779 h 5561888"/>
              <a:gd name="connsiteX315" fmla="*/ 469990 w 5408405"/>
              <a:gd name="connsiteY315" fmla="*/ 3732439 h 5561888"/>
              <a:gd name="connsiteX316" fmla="*/ 432652 w 5408405"/>
              <a:gd name="connsiteY316" fmla="*/ 3712613 h 5561888"/>
              <a:gd name="connsiteX317" fmla="*/ 446654 w 5408405"/>
              <a:gd name="connsiteY317" fmla="*/ 3690454 h 5561888"/>
              <a:gd name="connsiteX318" fmla="*/ 461823 w 5408405"/>
              <a:gd name="connsiteY318" fmla="*/ 3672960 h 5561888"/>
              <a:gd name="connsiteX319" fmla="*/ 410482 w 5408405"/>
              <a:gd name="connsiteY319" fmla="*/ 3637973 h 5561888"/>
              <a:gd name="connsiteX320" fmla="*/ 382478 w 5408405"/>
              <a:gd name="connsiteY320" fmla="*/ 3649635 h 5561888"/>
              <a:gd name="connsiteX321" fmla="*/ 354474 w 5408405"/>
              <a:gd name="connsiteY321" fmla="*/ 3637973 h 5561888"/>
              <a:gd name="connsiteX322" fmla="*/ 357974 w 5408405"/>
              <a:gd name="connsiteY322" fmla="*/ 3609983 h 5561888"/>
              <a:gd name="connsiteX323" fmla="*/ 403481 w 5408405"/>
              <a:gd name="connsiteY323" fmla="*/ 3584325 h 5561888"/>
              <a:gd name="connsiteX324" fmla="*/ 431485 w 5408405"/>
              <a:gd name="connsiteY324" fmla="*/ 3528345 h 5561888"/>
              <a:gd name="connsiteX325" fmla="*/ 405814 w 5408405"/>
              <a:gd name="connsiteY325" fmla="*/ 3405889 h 5561888"/>
              <a:gd name="connsiteX326" fmla="*/ 388312 w 5408405"/>
              <a:gd name="connsiteY326" fmla="*/ 3388395 h 5561888"/>
              <a:gd name="connsiteX327" fmla="*/ 296132 w 5408405"/>
              <a:gd name="connsiteY327" fmla="*/ 3352241 h 5561888"/>
              <a:gd name="connsiteX328" fmla="*/ 370809 w 5408405"/>
              <a:gd name="connsiteY328" fmla="*/ 3348742 h 5561888"/>
              <a:gd name="connsiteX329" fmla="*/ 451321 w 5408405"/>
              <a:gd name="connsiteY329" fmla="*/ 3286931 h 5561888"/>
              <a:gd name="connsiteX330" fmla="*/ 426817 w 5408405"/>
              <a:gd name="connsiteY330" fmla="*/ 3249611 h 5561888"/>
              <a:gd name="connsiteX331" fmla="*/ 399980 w 5408405"/>
              <a:gd name="connsiteY331" fmla="*/ 3240281 h 5561888"/>
              <a:gd name="connsiteX332" fmla="*/ 437319 w 5408405"/>
              <a:gd name="connsiteY332" fmla="*/ 3226286 h 5561888"/>
              <a:gd name="connsiteX333" fmla="*/ 455988 w 5408405"/>
              <a:gd name="connsiteY333" fmla="*/ 3208792 h 5561888"/>
              <a:gd name="connsiteX334" fmla="*/ 430318 w 5408405"/>
              <a:gd name="connsiteY334" fmla="*/ 3122489 h 5561888"/>
              <a:gd name="connsiteX335" fmla="*/ 401147 w 5408405"/>
              <a:gd name="connsiteY335" fmla="*/ 3075839 h 5561888"/>
              <a:gd name="connsiteX336" fmla="*/ 390645 w 5408405"/>
              <a:gd name="connsiteY336" fmla="*/ 2998867 h 5561888"/>
              <a:gd name="connsiteX337" fmla="*/ 364975 w 5408405"/>
              <a:gd name="connsiteY337" fmla="*/ 2949884 h 5561888"/>
              <a:gd name="connsiteX338" fmla="*/ 352140 w 5408405"/>
              <a:gd name="connsiteY338" fmla="*/ 2947552 h 5561888"/>
              <a:gd name="connsiteX339" fmla="*/ 395313 w 5408405"/>
              <a:gd name="connsiteY339" fmla="*/ 2919562 h 5561888"/>
              <a:gd name="connsiteX340" fmla="*/ 433818 w 5408405"/>
              <a:gd name="connsiteY340" fmla="*/ 2882242 h 5561888"/>
              <a:gd name="connsiteX341" fmla="*/ 422150 w 5408405"/>
              <a:gd name="connsiteY341" fmla="*/ 2851919 h 5561888"/>
              <a:gd name="connsiteX342" fmla="*/ 396480 w 5408405"/>
              <a:gd name="connsiteY342" fmla="*/ 2818098 h 5561888"/>
              <a:gd name="connsiteX343" fmla="*/ 424484 w 5408405"/>
              <a:gd name="connsiteY343" fmla="*/ 2793607 h 5561888"/>
              <a:gd name="connsiteX344" fmla="*/ 436152 w 5408405"/>
              <a:gd name="connsiteY344" fmla="*/ 2784277 h 5561888"/>
              <a:gd name="connsiteX345" fmla="*/ 422150 w 5408405"/>
              <a:gd name="connsiteY345" fmla="*/ 2762118 h 5561888"/>
              <a:gd name="connsiteX346" fmla="*/ 404648 w 5408405"/>
              <a:gd name="connsiteY346" fmla="*/ 2717800 h 5561888"/>
              <a:gd name="connsiteX347" fmla="*/ 401147 w 5408405"/>
              <a:gd name="connsiteY347" fmla="*/ 2623334 h 5561888"/>
              <a:gd name="connsiteX348" fmla="*/ 403481 w 5408405"/>
              <a:gd name="connsiteY348" fmla="*/ 2597676 h 5561888"/>
              <a:gd name="connsiteX349" fmla="*/ 409315 w 5408405"/>
              <a:gd name="connsiteY349" fmla="*/ 2525369 h 5561888"/>
              <a:gd name="connsiteX350" fmla="*/ 422150 w 5408405"/>
              <a:gd name="connsiteY350" fmla="*/ 2510207 h 5561888"/>
              <a:gd name="connsiteX351" fmla="*/ 475825 w 5408405"/>
              <a:gd name="connsiteY351" fmla="*/ 2464724 h 5561888"/>
              <a:gd name="connsiteX352" fmla="*/ 485159 w 5408405"/>
              <a:gd name="connsiteY352" fmla="*/ 2448396 h 5561888"/>
              <a:gd name="connsiteX353" fmla="*/ 542334 w 5408405"/>
              <a:gd name="connsiteY353" fmla="*/ 2422738 h 5561888"/>
              <a:gd name="connsiteX354" fmla="*/ 584340 w 5408405"/>
              <a:gd name="connsiteY354" fmla="*/ 2404078 h 5561888"/>
              <a:gd name="connsiteX355" fmla="*/ 622846 w 5408405"/>
              <a:gd name="connsiteY355" fmla="*/ 2372590 h 5561888"/>
              <a:gd name="connsiteX356" fmla="*/ 641515 w 5408405"/>
              <a:gd name="connsiteY356" fmla="*/ 2345766 h 5561888"/>
              <a:gd name="connsiteX357" fmla="*/ 648517 w 5408405"/>
              <a:gd name="connsiteY357" fmla="*/ 2310778 h 5561888"/>
              <a:gd name="connsiteX358" fmla="*/ 642682 w 5408405"/>
              <a:gd name="connsiteY358" fmla="*/ 2293285 h 5561888"/>
              <a:gd name="connsiteX359" fmla="*/ 615845 w 5408405"/>
              <a:gd name="connsiteY359" fmla="*/ 2286287 h 5561888"/>
              <a:gd name="connsiteX360" fmla="*/ 597176 w 5408405"/>
              <a:gd name="connsiteY360" fmla="*/ 2248967 h 5561888"/>
              <a:gd name="connsiteX361" fmla="*/ 619346 w 5408405"/>
              <a:gd name="connsiteY361" fmla="*/ 2210481 h 5561888"/>
              <a:gd name="connsiteX362" fmla="*/ 657851 w 5408405"/>
              <a:gd name="connsiteY362" fmla="*/ 2198818 h 5561888"/>
              <a:gd name="connsiteX363" fmla="*/ 676521 w 5408405"/>
              <a:gd name="connsiteY363" fmla="*/ 2190654 h 5561888"/>
              <a:gd name="connsiteX364" fmla="*/ 668353 w 5408405"/>
              <a:gd name="connsiteY364" fmla="*/ 2153334 h 5561888"/>
              <a:gd name="connsiteX365" fmla="*/ 663685 w 5408405"/>
              <a:gd name="connsiteY365" fmla="*/ 2152168 h 5561888"/>
              <a:gd name="connsiteX366" fmla="*/ 635681 w 5408405"/>
              <a:gd name="connsiteY366" fmla="*/ 2139339 h 5561888"/>
              <a:gd name="connsiteX367" fmla="*/ 648517 w 5408405"/>
              <a:gd name="connsiteY367" fmla="*/ 2093855 h 5561888"/>
              <a:gd name="connsiteX368" fmla="*/ 683522 w 5408405"/>
              <a:gd name="connsiteY368" fmla="*/ 2071697 h 5561888"/>
              <a:gd name="connsiteX369" fmla="*/ 703358 w 5408405"/>
              <a:gd name="connsiteY369" fmla="*/ 2082193 h 5561888"/>
              <a:gd name="connsiteX370" fmla="*/ 711526 w 5408405"/>
              <a:gd name="connsiteY370" fmla="*/ 2091523 h 5561888"/>
              <a:gd name="connsiteX371" fmla="*/ 720860 w 5408405"/>
              <a:gd name="connsiteY371" fmla="*/ 2081027 h 5561888"/>
              <a:gd name="connsiteX372" fmla="*/ 723194 w 5408405"/>
              <a:gd name="connsiteY372" fmla="*/ 2055369 h 5561888"/>
              <a:gd name="connsiteX373" fmla="*/ 771034 w 5408405"/>
              <a:gd name="connsiteY373" fmla="*/ 2027379 h 5561888"/>
              <a:gd name="connsiteX374" fmla="*/ 779202 w 5408405"/>
              <a:gd name="connsiteY374" fmla="*/ 2030878 h 5561888"/>
              <a:gd name="connsiteX375" fmla="*/ 839878 w 5408405"/>
              <a:gd name="connsiteY375" fmla="*/ 2009885 h 5561888"/>
              <a:gd name="connsiteX376" fmla="*/ 872549 w 5408405"/>
              <a:gd name="connsiteY376" fmla="*/ 1988893 h 5561888"/>
              <a:gd name="connsiteX377" fmla="*/ 891219 w 5408405"/>
              <a:gd name="connsiteY377" fmla="*/ 1987727 h 5561888"/>
              <a:gd name="connsiteX378" fmla="*/ 961229 w 5408405"/>
              <a:gd name="connsiteY378" fmla="*/ 1935245 h 5561888"/>
              <a:gd name="connsiteX379" fmla="*/ 979898 w 5408405"/>
              <a:gd name="connsiteY379" fmla="*/ 1895593 h 5561888"/>
              <a:gd name="connsiteX380" fmla="*/ 1004402 w 5408405"/>
              <a:gd name="connsiteY380" fmla="*/ 1886263 h 5561888"/>
              <a:gd name="connsiteX381" fmla="*/ 1010236 w 5408405"/>
              <a:gd name="connsiteY381" fmla="*/ 1908421 h 5561888"/>
              <a:gd name="connsiteX382" fmla="*/ 1054576 w 5408405"/>
              <a:gd name="connsiteY382" fmla="*/ 1949240 h 5561888"/>
              <a:gd name="connsiteX383" fmla="*/ 1105917 w 5408405"/>
              <a:gd name="connsiteY383" fmla="*/ 1948074 h 5561888"/>
              <a:gd name="connsiteX384" fmla="*/ 1144422 w 5408405"/>
              <a:gd name="connsiteY384" fmla="*/ 1978397 h 5561888"/>
              <a:gd name="connsiteX385" fmla="*/ 1237769 w 5408405"/>
              <a:gd name="connsiteY385" fmla="*/ 2001722 h 5561888"/>
              <a:gd name="connsiteX386" fmla="*/ 1255272 w 5408405"/>
              <a:gd name="connsiteY386" fmla="*/ 1992392 h 5561888"/>
              <a:gd name="connsiteX387" fmla="*/ 1293778 w 5408405"/>
              <a:gd name="connsiteY387" fmla="*/ 2055369 h 5561888"/>
              <a:gd name="connsiteX388" fmla="*/ 1366122 w 5408405"/>
              <a:gd name="connsiteY388" fmla="*/ 2055369 h 5561888"/>
              <a:gd name="connsiteX389" fmla="*/ 1361454 w 5408405"/>
              <a:gd name="connsiteY389" fmla="*/ 2068198 h 5561888"/>
              <a:gd name="connsiteX390" fmla="*/ 1381290 w 5408405"/>
              <a:gd name="connsiteY390" fmla="*/ 2133508 h 5561888"/>
              <a:gd name="connsiteX391" fmla="*/ 1404627 w 5408405"/>
              <a:gd name="connsiteY391" fmla="*/ 2178992 h 5561888"/>
              <a:gd name="connsiteX392" fmla="*/ 1436132 w 5408405"/>
              <a:gd name="connsiteY392" fmla="*/ 2232639 h 5561888"/>
              <a:gd name="connsiteX393" fmla="*/ 1452467 w 5408405"/>
              <a:gd name="connsiteY393" fmla="*/ 2215146 h 5561888"/>
              <a:gd name="connsiteX394" fmla="*/ 1475804 w 5408405"/>
              <a:gd name="connsiteY394" fmla="*/ 2180158 h 5561888"/>
              <a:gd name="connsiteX395" fmla="*/ 1490973 w 5408405"/>
              <a:gd name="connsiteY395" fmla="*/ 2194153 h 5561888"/>
              <a:gd name="connsiteX396" fmla="*/ 1536480 w 5408405"/>
              <a:gd name="connsiteY396" fmla="*/ 2257131 h 5561888"/>
              <a:gd name="connsiteX397" fmla="*/ 1682334 w 5408405"/>
              <a:gd name="connsiteY397" fmla="*/ 2317776 h 5561888"/>
              <a:gd name="connsiteX398" fmla="*/ 1752345 w 5408405"/>
              <a:gd name="connsiteY398" fmla="*/ 2360927 h 5561888"/>
              <a:gd name="connsiteX399" fmla="*/ 1790850 w 5408405"/>
              <a:gd name="connsiteY399" fmla="*/ 2355096 h 5561888"/>
              <a:gd name="connsiteX400" fmla="*/ 1825855 w 5408405"/>
              <a:gd name="connsiteY400" fmla="*/ 2351597 h 5561888"/>
              <a:gd name="connsiteX401" fmla="*/ 1817688 w 5408405"/>
              <a:gd name="connsiteY401" fmla="*/ 2380753 h 5561888"/>
              <a:gd name="connsiteX402" fmla="*/ 1807186 w 5408405"/>
              <a:gd name="connsiteY402" fmla="*/ 2436733 h 5561888"/>
              <a:gd name="connsiteX403" fmla="*/ 1836065 w 5408405"/>
              <a:gd name="connsiteY403" fmla="*/ 2571290 h 5561888"/>
              <a:gd name="connsiteX404" fmla="*/ 1836900 w 5408405"/>
              <a:gd name="connsiteY404" fmla="*/ 2614907 h 5561888"/>
              <a:gd name="connsiteX405" fmla="*/ 2065106 w 5408405"/>
              <a:gd name="connsiteY405" fmla="*/ 2240082 h 5561888"/>
              <a:gd name="connsiteX406" fmla="*/ 2042723 w 5408405"/>
              <a:gd name="connsiteY406" fmla="*/ 2222711 h 5561888"/>
              <a:gd name="connsiteX407" fmla="*/ 2003998 w 5408405"/>
              <a:gd name="connsiteY407" fmla="*/ 2224820 h 5561888"/>
              <a:gd name="connsiteX408" fmla="*/ 1989060 w 5408405"/>
              <a:gd name="connsiteY408" fmla="*/ 2226794 h 5561888"/>
              <a:gd name="connsiteX409" fmla="*/ 1993035 w 5408405"/>
              <a:gd name="connsiteY409" fmla="*/ 2208195 h 5561888"/>
              <a:gd name="connsiteX410" fmla="*/ 1994810 w 5408405"/>
              <a:gd name="connsiteY410" fmla="*/ 2206378 h 5561888"/>
              <a:gd name="connsiteX411" fmla="*/ 1985471 w 5408405"/>
              <a:gd name="connsiteY411" fmla="*/ 2174773 h 5561888"/>
              <a:gd name="connsiteX412" fmla="*/ 1958208 w 5408405"/>
              <a:gd name="connsiteY412" fmla="*/ 2145776 h 5561888"/>
              <a:gd name="connsiteX413" fmla="*/ 1928319 w 5408405"/>
              <a:gd name="connsiteY413" fmla="*/ 2096463 h 5561888"/>
              <a:gd name="connsiteX414" fmla="*/ 1926297 w 5408405"/>
              <a:gd name="connsiteY414" fmla="*/ 2076739 h 5561888"/>
              <a:gd name="connsiteX415" fmla="*/ 1919077 w 5408405"/>
              <a:gd name="connsiteY415" fmla="*/ 2021171 h 5561888"/>
              <a:gd name="connsiteX416" fmla="*/ 1927826 w 5408405"/>
              <a:gd name="connsiteY416" fmla="*/ 2001317 h 5561888"/>
              <a:gd name="connsiteX417" fmla="*/ 1968832 w 5408405"/>
              <a:gd name="connsiteY417" fmla="*/ 1924225 h 5561888"/>
              <a:gd name="connsiteX418" fmla="*/ 1955517 w 5408405"/>
              <a:gd name="connsiteY418" fmla="*/ 1911219 h 5561888"/>
              <a:gd name="connsiteX419" fmla="*/ 1938322 w 5408405"/>
              <a:gd name="connsiteY419" fmla="*/ 1925189 h 5561888"/>
              <a:gd name="connsiteX420" fmla="*/ 1934938 w 5408405"/>
              <a:gd name="connsiteY420" fmla="*/ 1943183 h 5561888"/>
              <a:gd name="connsiteX421" fmla="*/ 1926093 w 5408405"/>
              <a:gd name="connsiteY421" fmla="*/ 1954660 h 5561888"/>
              <a:gd name="connsiteX422" fmla="*/ 1916974 w 5408405"/>
              <a:gd name="connsiteY422" fmla="*/ 1942201 h 5561888"/>
              <a:gd name="connsiteX423" fmla="*/ 1917387 w 5408405"/>
              <a:gd name="connsiteY423" fmla="*/ 1926038 h 5561888"/>
              <a:gd name="connsiteX424" fmla="*/ 1901582 w 5408405"/>
              <a:gd name="connsiteY424" fmla="*/ 1904684 h 5561888"/>
              <a:gd name="connsiteX425" fmla="*/ 1889243 w 5408405"/>
              <a:gd name="connsiteY425" fmla="*/ 1924580 h 5561888"/>
              <a:gd name="connsiteX426" fmla="*/ 1887111 w 5408405"/>
              <a:gd name="connsiteY426" fmla="*/ 1947347 h 5561888"/>
              <a:gd name="connsiteX427" fmla="*/ 1867413 w 5408405"/>
              <a:gd name="connsiteY427" fmla="*/ 1951772 h 5561888"/>
              <a:gd name="connsiteX428" fmla="*/ 1845928 w 5408405"/>
              <a:gd name="connsiteY428" fmla="*/ 1904752 h 5561888"/>
              <a:gd name="connsiteX429" fmla="*/ 1812641 w 5408405"/>
              <a:gd name="connsiteY429" fmla="*/ 1872237 h 5561888"/>
              <a:gd name="connsiteX430" fmla="*/ 1787497 w 5408405"/>
              <a:gd name="connsiteY430" fmla="*/ 1871341 h 5561888"/>
              <a:gd name="connsiteX431" fmla="*/ 1777290 w 5408405"/>
              <a:gd name="connsiteY431" fmla="*/ 1868471 h 5561888"/>
              <a:gd name="connsiteX432" fmla="*/ 1780165 w 5408405"/>
              <a:gd name="connsiteY432" fmla="*/ 1858263 h 5561888"/>
              <a:gd name="connsiteX433" fmla="*/ 1780482 w 5408405"/>
              <a:gd name="connsiteY433" fmla="*/ 1833723 h 5561888"/>
              <a:gd name="connsiteX434" fmla="*/ 1768626 w 5408405"/>
              <a:gd name="connsiteY434" fmla="*/ 1791375 h 5561888"/>
              <a:gd name="connsiteX435" fmla="*/ 1754692 w 5408405"/>
              <a:gd name="connsiteY435" fmla="*/ 1776581 h 5561888"/>
              <a:gd name="connsiteX436" fmla="*/ 1740276 w 5408405"/>
              <a:gd name="connsiteY436" fmla="*/ 1771966 h 5561888"/>
              <a:gd name="connsiteX437" fmla="*/ 1743674 w 5408405"/>
              <a:gd name="connsiteY437" fmla="*/ 1755169 h 5561888"/>
              <a:gd name="connsiteX438" fmla="*/ 1750745 w 5408405"/>
              <a:gd name="connsiteY438" fmla="*/ 1745509 h 5561888"/>
              <a:gd name="connsiteX439" fmla="*/ 1735986 w 5408405"/>
              <a:gd name="connsiteY439" fmla="*/ 1710977 h 5561888"/>
              <a:gd name="connsiteX440" fmla="*/ 1728187 w 5408405"/>
              <a:gd name="connsiteY440" fmla="*/ 1709275 h 5561888"/>
              <a:gd name="connsiteX441" fmla="*/ 1717885 w 5408405"/>
              <a:gd name="connsiteY441" fmla="*/ 1698028 h 5561888"/>
              <a:gd name="connsiteX442" fmla="*/ 1729769 w 5408405"/>
              <a:gd name="connsiteY442" fmla="*/ 1690704 h 5561888"/>
              <a:gd name="connsiteX443" fmla="*/ 1743552 w 5408405"/>
              <a:gd name="connsiteY443" fmla="*/ 1692334 h 5561888"/>
              <a:gd name="connsiteX444" fmla="*/ 1757198 w 5408405"/>
              <a:gd name="connsiteY444" fmla="*/ 1681998 h 5561888"/>
              <a:gd name="connsiteX445" fmla="*/ 1783595 w 5408405"/>
              <a:gd name="connsiteY445" fmla="*/ 1635602 h 5561888"/>
              <a:gd name="connsiteX446" fmla="*/ 1825522 w 5408405"/>
              <a:gd name="connsiteY446" fmla="*/ 1586626 h 5561888"/>
              <a:gd name="connsiteX447" fmla="*/ 1841616 w 5408405"/>
              <a:gd name="connsiteY447" fmla="*/ 1581047 h 5561888"/>
              <a:gd name="connsiteX448" fmla="*/ 1886898 w 5408405"/>
              <a:gd name="connsiteY448" fmla="*/ 1563748 h 5561888"/>
              <a:gd name="connsiteX449" fmla="*/ 1897050 w 5408405"/>
              <a:gd name="connsiteY449" fmla="*/ 1561831 h 5561888"/>
              <a:gd name="connsiteX450" fmla="*/ 1955152 w 5408405"/>
              <a:gd name="connsiteY450" fmla="*/ 1566521 h 5561888"/>
              <a:gd name="connsiteX451" fmla="*/ 2025592 w 5408405"/>
              <a:gd name="connsiteY451" fmla="*/ 1603380 h 5561888"/>
              <a:gd name="connsiteX452" fmla="*/ 2052044 w 5408405"/>
              <a:gd name="connsiteY452" fmla="*/ 1613835 h 5561888"/>
              <a:gd name="connsiteX453" fmla="*/ 2076899 w 5408405"/>
              <a:gd name="connsiteY453" fmla="*/ 1641664 h 5561888"/>
              <a:gd name="connsiteX454" fmla="*/ 2096926 w 5408405"/>
              <a:gd name="connsiteY454" fmla="*/ 1665960 h 5561888"/>
              <a:gd name="connsiteX455" fmla="*/ 2106596 w 5408405"/>
              <a:gd name="connsiteY455" fmla="*/ 1674222 h 5561888"/>
              <a:gd name="connsiteX456" fmla="*/ 2112853 w 5408405"/>
              <a:gd name="connsiteY456" fmla="*/ 1750149 h 5561888"/>
              <a:gd name="connsiteX457" fmla="*/ 2099702 w 5408405"/>
              <a:gd name="connsiteY457" fmla="*/ 1803568 h 5561888"/>
              <a:gd name="connsiteX458" fmla="*/ 2108146 w 5408405"/>
              <a:gd name="connsiteY458" fmla="*/ 1861516 h 5561888"/>
              <a:gd name="connsiteX459" fmla="*/ 2118353 w 5408405"/>
              <a:gd name="connsiteY459" fmla="*/ 1864386 h 5561888"/>
              <a:gd name="connsiteX460" fmla="*/ 2195616 w 5408405"/>
              <a:gd name="connsiteY460" fmla="*/ 1870044 h 5561888"/>
              <a:gd name="connsiteX461" fmla="*/ 2210032 w 5408405"/>
              <a:gd name="connsiteY461" fmla="*/ 1874658 h 5561888"/>
              <a:gd name="connsiteX462" fmla="*/ 2245025 w 5408405"/>
              <a:gd name="connsiteY462" fmla="*/ 1899374 h 5561888"/>
              <a:gd name="connsiteX463" fmla="*/ 2262548 w 5408405"/>
              <a:gd name="connsiteY463" fmla="*/ 1915785 h 5561888"/>
              <a:gd name="connsiteX464" fmla="*/ 3291650 w 5408405"/>
              <a:gd name="connsiteY464" fmla="*/ 225494 h 5561888"/>
              <a:gd name="connsiteX465" fmla="*/ 3646505 w 5408405"/>
              <a:gd name="connsiteY465" fmla="*/ 225494 h 5561888"/>
              <a:gd name="connsiteX466" fmla="*/ 3643558 w 5408405"/>
              <a:gd name="connsiteY466" fmla="*/ 219709 h 5561888"/>
              <a:gd name="connsiteX467" fmla="*/ 3654871 w 5408405"/>
              <a:gd name="connsiteY467" fmla="*/ 121630 h 5561888"/>
              <a:gd name="connsiteX468" fmla="*/ 3752918 w 5408405"/>
              <a:gd name="connsiteY468" fmla="*/ 98996 h 5561888"/>
              <a:gd name="connsiteX469" fmla="*/ 3771774 w 5408405"/>
              <a:gd name="connsiteY469" fmla="*/ 106540 h 5561888"/>
              <a:gd name="connsiteX470" fmla="*/ 3858507 w 5408405"/>
              <a:gd name="connsiteY470" fmla="*/ 87679 h 5561888"/>
              <a:gd name="connsiteX471" fmla="*/ 3971639 w 5408405"/>
              <a:gd name="connsiteY471" fmla="*/ 80134 h 5561888"/>
              <a:gd name="connsiteX472" fmla="*/ 4137564 w 5408405"/>
              <a:gd name="connsiteY472" fmla="*/ 72590 h 5561888"/>
              <a:gd name="connsiteX473" fmla="*/ 4216756 w 5408405"/>
              <a:gd name="connsiteY473" fmla="*/ 72590 h 5561888"/>
              <a:gd name="connsiteX474" fmla="*/ 4220527 w 5408405"/>
              <a:gd name="connsiteY474" fmla="*/ 76362 h 5561888"/>
              <a:gd name="connsiteX475" fmla="*/ 4307261 w 5408405"/>
              <a:gd name="connsiteY475" fmla="*/ 57500 h 5561888"/>
              <a:gd name="connsiteX476" fmla="*/ 4360056 w 5408405"/>
              <a:gd name="connsiteY476" fmla="*/ 12233 h 5561888"/>
              <a:gd name="connsiteX477" fmla="*/ 4427934 w 5408405"/>
              <a:gd name="connsiteY477" fmla="*/ 16005 h 5561888"/>
              <a:gd name="connsiteX478" fmla="*/ 4556150 w 5408405"/>
              <a:gd name="connsiteY478" fmla="*/ 16005 h 5561888"/>
              <a:gd name="connsiteX479" fmla="*/ 4585316 w 5408405"/>
              <a:gd name="connsiteY479" fmla="*/ 91 h 556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5408405" h="5561888">
                <a:moveTo>
                  <a:pt x="4336617" y="2979311"/>
                </a:moveTo>
                <a:lnTo>
                  <a:pt x="4337062" y="2980996"/>
                </a:lnTo>
                <a:lnTo>
                  <a:pt x="4335592" y="2981017"/>
                </a:lnTo>
                <a:close/>
                <a:moveTo>
                  <a:pt x="1888921" y="2261506"/>
                </a:moveTo>
                <a:lnTo>
                  <a:pt x="1889365" y="2263191"/>
                </a:lnTo>
                <a:lnTo>
                  <a:pt x="1887895" y="2263212"/>
                </a:lnTo>
                <a:close/>
                <a:moveTo>
                  <a:pt x="3291650" y="1876983"/>
                </a:moveTo>
                <a:lnTo>
                  <a:pt x="2384076" y="3290419"/>
                </a:lnTo>
                <a:lnTo>
                  <a:pt x="3291650" y="3290419"/>
                </a:lnTo>
                <a:close/>
                <a:moveTo>
                  <a:pt x="4585316" y="91"/>
                </a:moveTo>
                <a:cubicBezTo>
                  <a:pt x="4588911" y="444"/>
                  <a:pt x="4592917" y="1859"/>
                  <a:pt x="4597631" y="4688"/>
                </a:cubicBezTo>
                <a:cubicBezTo>
                  <a:pt x="4605173" y="46184"/>
                  <a:pt x="4590089" y="87679"/>
                  <a:pt x="4597631" y="129174"/>
                </a:cubicBezTo>
                <a:cubicBezTo>
                  <a:pt x="4642884" y="140491"/>
                  <a:pt x="4680594" y="121630"/>
                  <a:pt x="4718305" y="117857"/>
                </a:cubicBezTo>
                <a:cubicBezTo>
                  <a:pt x="4759786" y="110313"/>
                  <a:pt x="4797496" y="98996"/>
                  <a:pt x="4838978" y="114085"/>
                </a:cubicBezTo>
                <a:cubicBezTo>
                  <a:pt x="4831436" y="132947"/>
                  <a:pt x="4827665" y="148036"/>
                  <a:pt x="4827665" y="166897"/>
                </a:cubicBezTo>
                <a:cubicBezTo>
                  <a:pt x="4823894" y="215937"/>
                  <a:pt x="4842749" y="238571"/>
                  <a:pt x="4895544" y="246116"/>
                </a:cubicBezTo>
                <a:cubicBezTo>
                  <a:pt x="4940796" y="249888"/>
                  <a:pt x="4978506" y="234799"/>
                  <a:pt x="5001133" y="193303"/>
                </a:cubicBezTo>
                <a:cubicBezTo>
                  <a:pt x="5016217" y="163125"/>
                  <a:pt x="5031301" y="140491"/>
                  <a:pt x="5061469" y="129174"/>
                </a:cubicBezTo>
                <a:cubicBezTo>
                  <a:pt x="5076554" y="121630"/>
                  <a:pt x="5091638" y="121630"/>
                  <a:pt x="5102951" y="136719"/>
                </a:cubicBezTo>
                <a:cubicBezTo>
                  <a:pt x="5114264" y="144263"/>
                  <a:pt x="5114264" y="159353"/>
                  <a:pt x="5110493" y="170670"/>
                </a:cubicBezTo>
                <a:cubicBezTo>
                  <a:pt x="5099180" y="200848"/>
                  <a:pt x="5080324" y="227254"/>
                  <a:pt x="5053927" y="246116"/>
                </a:cubicBezTo>
                <a:cubicBezTo>
                  <a:pt x="5027530" y="264977"/>
                  <a:pt x="5001133" y="280066"/>
                  <a:pt x="4978506" y="295156"/>
                </a:cubicBezTo>
                <a:cubicBezTo>
                  <a:pt x="4955880" y="310245"/>
                  <a:pt x="4952109" y="325334"/>
                  <a:pt x="4959651" y="347968"/>
                </a:cubicBezTo>
                <a:cubicBezTo>
                  <a:pt x="4982278" y="404552"/>
                  <a:pt x="5001133" y="457365"/>
                  <a:pt x="5019988" y="517722"/>
                </a:cubicBezTo>
                <a:cubicBezTo>
                  <a:pt x="5027530" y="544128"/>
                  <a:pt x="5042614" y="559217"/>
                  <a:pt x="5072782" y="562989"/>
                </a:cubicBezTo>
                <a:cubicBezTo>
                  <a:pt x="5099180" y="566762"/>
                  <a:pt x="5125577" y="566762"/>
                  <a:pt x="5151974" y="574306"/>
                </a:cubicBezTo>
                <a:cubicBezTo>
                  <a:pt x="5185914" y="585623"/>
                  <a:pt x="5193456" y="608257"/>
                  <a:pt x="5174600" y="638435"/>
                </a:cubicBezTo>
                <a:cubicBezTo>
                  <a:pt x="5159516" y="661069"/>
                  <a:pt x="5140661" y="683703"/>
                  <a:pt x="5125577" y="706337"/>
                </a:cubicBezTo>
                <a:cubicBezTo>
                  <a:pt x="5095409" y="747832"/>
                  <a:pt x="5076554" y="793100"/>
                  <a:pt x="5084096" y="845912"/>
                </a:cubicBezTo>
                <a:cubicBezTo>
                  <a:pt x="5087867" y="891180"/>
                  <a:pt x="5102951" y="913814"/>
                  <a:pt x="5148203" y="921358"/>
                </a:cubicBezTo>
                <a:cubicBezTo>
                  <a:pt x="5178372" y="928903"/>
                  <a:pt x="5204769" y="936447"/>
                  <a:pt x="5231166" y="943992"/>
                </a:cubicBezTo>
                <a:cubicBezTo>
                  <a:pt x="5227395" y="981715"/>
                  <a:pt x="5182143" y="977943"/>
                  <a:pt x="5174600" y="1008121"/>
                </a:cubicBezTo>
                <a:cubicBezTo>
                  <a:pt x="5223624" y="1011893"/>
                  <a:pt x="5227395" y="1011893"/>
                  <a:pt x="5261334" y="1045844"/>
                </a:cubicBezTo>
                <a:cubicBezTo>
                  <a:pt x="5299045" y="1083567"/>
                  <a:pt x="5336755" y="1106201"/>
                  <a:pt x="5393321" y="1102429"/>
                </a:cubicBezTo>
                <a:cubicBezTo>
                  <a:pt x="5400863" y="1098656"/>
                  <a:pt x="5404634" y="1102429"/>
                  <a:pt x="5408405" y="1109973"/>
                </a:cubicBezTo>
                <a:cubicBezTo>
                  <a:pt x="5393321" y="1128835"/>
                  <a:pt x="5366924" y="1125063"/>
                  <a:pt x="5351839" y="1140152"/>
                </a:cubicBezTo>
                <a:cubicBezTo>
                  <a:pt x="5351839" y="1143924"/>
                  <a:pt x="5351839" y="1147696"/>
                  <a:pt x="5351839" y="1155241"/>
                </a:cubicBezTo>
                <a:cubicBezTo>
                  <a:pt x="5355610" y="1234459"/>
                  <a:pt x="5370695" y="1317450"/>
                  <a:pt x="5325442" y="1396668"/>
                </a:cubicBezTo>
                <a:cubicBezTo>
                  <a:pt x="5314129" y="1415530"/>
                  <a:pt x="5321671" y="1434391"/>
                  <a:pt x="5332984" y="1453253"/>
                </a:cubicBezTo>
                <a:cubicBezTo>
                  <a:pt x="5340526" y="1468342"/>
                  <a:pt x="5340526" y="1487203"/>
                  <a:pt x="5317900" y="1494748"/>
                </a:cubicBezTo>
                <a:cubicBezTo>
                  <a:pt x="5302816" y="1502293"/>
                  <a:pt x="5295274" y="1513609"/>
                  <a:pt x="5272648" y="1494748"/>
                </a:cubicBezTo>
                <a:cubicBezTo>
                  <a:pt x="5246250" y="1468342"/>
                  <a:pt x="5219853" y="1475886"/>
                  <a:pt x="5204769" y="1509837"/>
                </a:cubicBezTo>
                <a:cubicBezTo>
                  <a:pt x="5197227" y="1528699"/>
                  <a:pt x="5193456" y="1547560"/>
                  <a:pt x="5185914" y="1566422"/>
                </a:cubicBezTo>
                <a:cubicBezTo>
                  <a:pt x="5167058" y="1626779"/>
                  <a:pt x="5121806" y="1672046"/>
                  <a:pt x="5076554" y="1713542"/>
                </a:cubicBezTo>
                <a:cubicBezTo>
                  <a:pt x="5072782" y="1721086"/>
                  <a:pt x="5057698" y="1724859"/>
                  <a:pt x="5050156" y="1721086"/>
                </a:cubicBezTo>
                <a:cubicBezTo>
                  <a:pt x="5001133" y="1717314"/>
                  <a:pt x="4948338" y="1739948"/>
                  <a:pt x="4899314" y="1721086"/>
                </a:cubicBezTo>
                <a:cubicBezTo>
                  <a:pt x="4891772" y="1770126"/>
                  <a:pt x="4937025" y="1796532"/>
                  <a:pt x="4929483" y="1845572"/>
                </a:cubicBezTo>
                <a:cubicBezTo>
                  <a:pt x="4895544" y="1819166"/>
                  <a:pt x="4869146" y="1800305"/>
                  <a:pt x="4842749" y="1777671"/>
                </a:cubicBezTo>
                <a:cubicBezTo>
                  <a:pt x="4801268" y="1743720"/>
                  <a:pt x="4759786" y="1721086"/>
                  <a:pt x="4706992" y="1743720"/>
                </a:cubicBezTo>
                <a:cubicBezTo>
                  <a:pt x="4657968" y="1762582"/>
                  <a:pt x="4650426" y="1807849"/>
                  <a:pt x="4642884" y="1853117"/>
                </a:cubicBezTo>
                <a:cubicBezTo>
                  <a:pt x="4631571" y="1932335"/>
                  <a:pt x="4620258" y="1939880"/>
                  <a:pt x="4548608" y="1909701"/>
                </a:cubicBezTo>
                <a:cubicBezTo>
                  <a:pt x="4514668" y="1894612"/>
                  <a:pt x="4514668" y="1894612"/>
                  <a:pt x="4484500" y="1932335"/>
                </a:cubicBezTo>
                <a:cubicBezTo>
                  <a:pt x="4458103" y="1970058"/>
                  <a:pt x="4431706" y="2007781"/>
                  <a:pt x="4378911" y="1996464"/>
                </a:cubicBezTo>
                <a:cubicBezTo>
                  <a:pt x="4352514" y="1988920"/>
                  <a:pt x="4348743" y="2007781"/>
                  <a:pt x="4344972" y="2026643"/>
                </a:cubicBezTo>
                <a:cubicBezTo>
                  <a:pt x="4337430" y="2060594"/>
                  <a:pt x="4348743" y="2090772"/>
                  <a:pt x="4360056" y="2120951"/>
                </a:cubicBezTo>
                <a:cubicBezTo>
                  <a:pt x="4378911" y="2166218"/>
                  <a:pt x="4378911" y="2207714"/>
                  <a:pt x="4356285" y="2249209"/>
                </a:cubicBezTo>
                <a:cubicBezTo>
                  <a:pt x="4341201" y="2249209"/>
                  <a:pt x="4326116" y="2249209"/>
                  <a:pt x="4311032" y="2249209"/>
                </a:cubicBezTo>
                <a:cubicBezTo>
                  <a:pt x="4307261" y="2222803"/>
                  <a:pt x="4307261" y="2196397"/>
                  <a:pt x="4311032" y="2166218"/>
                </a:cubicBezTo>
                <a:cubicBezTo>
                  <a:pt x="4311032" y="2143584"/>
                  <a:pt x="4314803" y="2120951"/>
                  <a:pt x="4307261" y="2102089"/>
                </a:cubicBezTo>
                <a:lnTo>
                  <a:pt x="4293453" y="2062720"/>
                </a:lnTo>
                <a:lnTo>
                  <a:pt x="4293453" y="2298718"/>
                </a:lnTo>
                <a:lnTo>
                  <a:pt x="4314960" y="2298021"/>
                </a:lnTo>
                <a:cubicBezTo>
                  <a:pt x="4322792" y="2296057"/>
                  <a:pt x="4329622" y="2291487"/>
                  <a:pt x="4334595" y="2281553"/>
                </a:cubicBezTo>
                <a:cubicBezTo>
                  <a:pt x="4336947" y="2277935"/>
                  <a:pt x="4341142" y="2278483"/>
                  <a:pt x="4344746" y="2279636"/>
                </a:cubicBezTo>
                <a:cubicBezTo>
                  <a:pt x="4363357" y="2284799"/>
                  <a:pt x="4383687" y="2283359"/>
                  <a:pt x="4402848" y="2284326"/>
                </a:cubicBezTo>
                <a:cubicBezTo>
                  <a:pt x="4432188" y="2285770"/>
                  <a:pt x="4457429" y="2295043"/>
                  <a:pt x="4473289" y="2321185"/>
                </a:cubicBezTo>
                <a:cubicBezTo>
                  <a:pt x="4479987" y="2331278"/>
                  <a:pt x="4490166" y="2331754"/>
                  <a:pt x="4499740" y="2331640"/>
                </a:cubicBezTo>
                <a:cubicBezTo>
                  <a:pt x="4521886" y="2331973"/>
                  <a:pt x="4527347" y="2338490"/>
                  <a:pt x="4524595" y="2359469"/>
                </a:cubicBezTo>
                <a:cubicBezTo>
                  <a:pt x="4520661" y="2381658"/>
                  <a:pt x="4520661" y="2381658"/>
                  <a:pt x="4544622" y="2383765"/>
                </a:cubicBezTo>
                <a:cubicBezTo>
                  <a:pt x="4550014" y="2384299"/>
                  <a:pt x="4554210" y="2384847"/>
                  <a:pt x="4554292" y="2392027"/>
                </a:cubicBezTo>
                <a:cubicBezTo>
                  <a:pt x="4556382" y="2417735"/>
                  <a:pt x="4559656" y="2442232"/>
                  <a:pt x="4560549" y="2467954"/>
                </a:cubicBezTo>
                <a:cubicBezTo>
                  <a:pt x="4561966" y="2487088"/>
                  <a:pt x="4557385" y="2505096"/>
                  <a:pt x="4547398" y="2521373"/>
                </a:cubicBezTo>
                <a:cubicBezTo>
                  <a:pt x="4541538" y="2532216"/>
                  <a:pt x="4547356" y="2569847"/>
                  <a:pt x="4555843" y="2579321"/>
                </a:cubicBezTo>
                <a:cubicBezTo>
                  <a:pt x="4558869" y="2582277"/>
                  <a:pt x="4561290" y="2584642"/>
                  <a:pt x="4566049" y="2582191"/>
                </a:cubicBezTo>
                <a:cubicBezTo>
                  <a:pt x="4592858" y="2571696"/>
                  <a:pt x="4618072" y="2578576"/>
                  <a:pt x="4643312" y="2587849"/>
                </a:cubicBezTo>
                <a:cubicBezTo>
                  <a:pt x="4648718" y="2589579"/>
                  <a:pt x="4652928" y="2591324"/>
                  <a:pt x="4657728" y="2592463"/>
                </a:cubicBezTo>
                <a:cubicBezTo>
                  <a:pt x="4673327" y="2595867"/>
                  <a:pt x="4684757" y="2601116"/>
                  <a:pt x="4692721" y="2617179"/>
                </a:cubicBezTo>
                <a:cubicBezTo>
                  <a:pt x="4700685" y="2633242"/>
                  <a:pt x="4719296" y="2638404"/>
                  <a:pt x="4736105" y="2642990"/>
                </a:cubicBezTo>
                <a:cubicBezTo>
                  <a:pt x="4743918" y="2645889"/>
                  <a:pt x="4748732" y="2648225"/>
                  <a:pt x="4750038" y="2657785"/>
                </a:cubicBezTo>
                <a:cubicBezTo>
                  <a:pt x="4756475" y="2697205"/>
                  <a:pt x="4769473" y="2734751"/>
                  <a:pt x="4796763" y="2766142"/>
                </a:cubicBezTo>
                <a:cubicBezTo>
                  <a:pt x="4800408" y="2770886"/>
                  <a:pt x="4801041" y="2773870"/>
                  <a:pt x="4795690" y="2776927"/>
                </a:cubicBezTo>
                <a:cubicBezTo>
                  <a:pt x="4775497" y="2790334"/>
                  <a:pt x="4773928" y="2810101"/>
                  <a:pt x="4777160" y="2831008"/>
                </a:cubicBezTo>
                <a:cubicBezTo>
                  <a:pt x="4778467" y="2840567"/>
                  <a:pt x="4777944" y="2847156"/>
                  <a:pt x="4766623" y="2851481"/>
                </a:cubicBezTo>
                <a:cubicBezTo>
                  <a:pt x="4751713" y="2855849"/>
                  <a:pt x="4747682" y="2869661"/>
                  <a:pt x="4746650" y="2884036"/>
                </a:cubicBezTo>
                <a:cubicBezTo>
                  <a:pt x="4745591" y="2896018"/>
                  <a:pt x="4745742" y="2909181"/>
                  <a:pt x="4744682" y="2921163"/>
                </a:cubicBezTo>
                <a:cubicBezTo>
                  <a:pt x="4743850" y="2926858"/>
                  <a:pt x="4742106" y="2931367"/>
                  <a:pt x="4739063" y="2933424"/>
                </a:cubicBezTo>
                <a:cubicBezTo>
                  <a:pt x="4736020" y="2935480"/>
                  <a:pt x="4731677" y="2935083"/>
                  <a:pt x="4725645" y="2930966"/>
                </a:cubicBezTo>
                <a:cubicBezTo>
                  <a:pt x="4723224" y="2928601"/>
                  <a:pt x="4720212" y="2926842"/>
                  <a:pt x="4716608" y="2925688"/>
                </a:cubicBezTo>
                <a:cubicBezTo>
                  <a:pt x="4712399" y="2923943"/>
                  <a:pt x="4707557" y="2919214"/>
                  <a:pt x="4702811" y="2922861"/>
                </a:cubicBezTo>
                <a:cubicBezTo>
                  <a:pt x="4699262" y="2926494"/>
                  <a:pt x="4699922" y="2931872"/>
                  <a:pt x="4700569" y="2936054"/>
                </a:cubicBezTo>
                <a:cubicBezTo>
                  <a:pt x="4701985" y="2955187"/>
                  <a:pt x="4697831" y="2958229"/>
                  <a:pt x="4679798" y="2951264"/>
                </a:cubicBezTo>
                <a:cubicBezTo>
                  <a:pt x="4675589" y="2949519"/>
                  <a:pt x="4672577" y="2947759"/>
                  <a:pt x="4668381" y="2947211"/>
                </a:cubicBezTo>
                <a:cubicBezTo>
                  <a:pt x="4662384" y="2946086"/>
                  <a:pt x="4656992" y="2945552"/>
                  <a:pt x="4653498" y="2953973"/>
                </a:cubicBezTo>
                <a:cubicBezTo>
                  <a:pt x="4651200" y="2962378"/>
                  <a:pt x="4653621" y="2964743"/>
                  <a:pt x="4659646" y="2968262"/>
                </a:cubicBezTo>
                <a:lnTo>
                  <a:pt x="4669796" y="2976183"/>
                </a:lnTo>
                <a:lnTo>
                  <a:pt x="4576498" y="2977532"/>
                </a:lnTo>
                <a:lnTo>
                  <a:pt x="4575299" y="2971067"/>
                </a:lnTo>
                <a:cubicBezTo>
                  <a:pt x="4571035" y="2964535"/>
                  <a:pt x="4565629" y="2962805"/>
                  <a:pt x="4558476" y="2965284"/>
                </a:cubicBezTo>
                <a:cubicBezTo>
                  <a:pt x="4553112" y="2967144"/>
                  <a:pt x="4548352" y="2969594"/>
                  <a:pt x="4542988" y="2971454"/>
                </a:cubicBezTo>
                <a:cubicBezTo>
                  <a:pt x="4534047" y="2974553"/>
                  <a:pt x="4527444" y="2972837"/>
                  <a:pt x="4521364" y="2964532"/>
                </a:cubicBezTo>
                <a:cubicBezTo>
                  <a:pt x="4503125" y="2939616"/>
                  <a:pt x="4480305" y="2932707"/>
                  <a:pt x="4451694" y="2942625"/>
                </a:cubicBezTo>
                <a:cubicBezTo>
                  <a:pt x="4446921" y="2943879"/>
                  <a:pt x="4441020" y="2951131"/>
                  <a:pt x="4436756" y="2944599"/>
                </a:cubicBezTo>
                <a:cubicBezTo>
                  <a:pt x="4431900" y="2938673"/>
                  <a:pt x="4436013" y="2932041"/>
                  <a:pt x="4440731" y="2926000"/>
                </a:cubicBezTo>
                <a:cubicBezTo>
                  <a:pt x="4441323" y="2925394"/>
                  <a:pt x="4441914" y="2924789"/>
                  <a:pt x="4442506" y="2924183"/>
                </a:cubicBezTo>
                <a:cubicBezTo>
                  <a:pt x="4454281" y="2907286"/>
                  <a:pt x="4451764" y="2896544"/>
                  <a:pt x="4433167" y="2892578"/>
                </a:cubicBezTo>
                <a:cubicBezTo>
                  <a:pt x="4415766" y="2888597"/>
                  <a:pt x="4409068" y="2878504"/>
                  <a:pt x="4405904" y="2863581"/>
                </a:cubicBezTo>
                <a:cubicBezTo>
                  <a:pt x="4401489" y="2843885"/>
                  <a:pt x="4394695" y="2825415"/>
                  <a:pt x="4376015" y="2814268"/>
                </a:cubicBezTo>
                <a:cubicBezTo>
                  <a:pt x="4367583" y="2809582"/>
                  <a:pt x="4371063" y="2799965"/>
                  <a:pt x="4373993" y="2794544"/>
                </a:cubicBezTo>
                <a:cubicBezTo>
                  <a:pt x="4383925" y="2773480"/>
                  <a:pt x="4380734" y="2756163"/>
                  <a:pt x="4366773" y="2738976"/>
                </a:cubicBezTo>
                <a:cubicBezTo>
                  <a:pt x="4358272" y="2728305"/>
                  <a:pt x="4360006" y="2722899"/>
                  <a:pt x="4375522" y="2719122"/>
                </a:cubicBezTo>
                <a:cubicBezTo>
                  <a:pt x="4408342" y="2710949"/>
                  <a:pt x="4428838" y="2671805"/>
                  <a:pt x="4416528" y="2642030"/>
                </a:cubicBezTo>
                <a:cubicBezTo>
                  <a:pt x="4414066" y="2636075"/>
                  <a:pt x="4410985" y="2628333"/>
                  <a:pt x="4403213" y="2629024"/>
                </a:cubicBezTo>
                <a:cubicBezTo>
                  <a:pt x="4395441" y="2629716"/>
                  <a:pt x="4387711" y="2633997"/>
                  <a:pt x="4386019" y="2642994"/>
                </a:cubicBezTo>
                <a:cubicBezTo>
                  <a:pt x="4384285" y="2648401"/>
                  <a:pt x="4383763" y="2654990"/>
                  <a:pt x="4382635" y="2660988"/>
                </a:cubicBezTo>
                <a:cubicBezTo>
                  <a:pt x="4382112" y="2667577"/>
                  <a:pt x="4380379" y="2672984"/>
                  <a:pt x="4373789" y="2672465"/>
                </a:cubicBezTo>
                <a:cubicBezTo>
                  <a:pt x="4366004" y="2671959"/>
                  <a:pt x="4364739" y="2665990"/>
                  <a:pt x="4364670" y="2660006"/>
                </a:cubicBezTo>
                <a:cubicBezTo>
                  <a:pt x="4364010" y="2654628"/>
                  <a:pt x="4365138" y="2648630"/>
                  <a:pt x="4365083" y="2643843"/>
                </a:cubicBezTo>
                <a:cubicBezTo>
                  <a:pt x="4364960" y="2633073"/>
                  <a:pt x="4360654" y="2622951"/>
                  <a:pt x="4349279" y="2622489"/>
                </a:cubicBezTo>
                <a:cubicBezTo>
                  <a:pt x="4339705" y="2622603"/>
                  <a:pt x="4338040" y="2633994"/>
                  <a:pt x="4336940" y="2642385"/>
                </a:cubicBezTo>
                <a:cubicBezTo>
                  <a:pt x="4335825" y="2649580"/>
                  <a:pt x="4338315" y="2657928"/>
                  <a:pt x="4334807" y="2665152"/>
                </a:cubicBezTo>
                <a:cubicBezTo>
                  <a:pt x="4330144" y="2675979"/>
                  <a:pt x="4324201" y="2679641"/>
                  <a:pt x="4315109" y="2669577"/>
                </a:cubicBezTo>
                <a:cubicBezTo>
                  <a:pt x="4302386" y="2655965"/>
                  <a:pt x="4296815" y="2639874"/>
                  <a:pt x="4293624" y="2622557"/>
                </a:cubicBezTo>
                <a:lnTo>
                  <a:pt x="4293453" y="2622155"/>
                </a:lnTo>
                <a:lnTo>
                  <a:pt x="4293453" y="3290419"/>
                </a:lnTo>
                <a:lnTo>
                  <a:pt x="4819151" y="3290419"/>
                </a:lnTo>
                <a:lnTo>
                  <a:pt x="4618033" y="3783581"/>
                </a:lnTo>
                <a:lnTo>
                  <a:pt x="4631595" y="3794382"/>
                </a:lnTo>
                <a:cubicBezTo>
                  <a:pt x="4641671" y="3804889"/>
                  <a:pt x="4649347" y="3817308"/>
                  <a:pt x="4653185" y="3834503"/>
                </a:cubicBezTo>
                <a:cubicBezTo>
                  <a:pt x="4657023" y="3872714"/>
                  <a:pt x="4676215" y="3907103"/>
                  <a:pt x="4695406" y="3937672"/>
                </a:cubicBezTo>
                <a:cubicBezTo>
                  <a:pt x="4714598" y="3972062"/>
                  <a:pt x="4729951" y="4006451"/>
                  <a:pt x="4749142" y="4037020"/>
                </a:cubicBezTo>
                <a:cubicBezTo>
                  <a:pt x="4764495" y="4071410"/>
                  <a:pt x="4795201" y="4101979"/>
                  <a:pt x="4833584" y="4121084"/>
                </a:cubicBezTo>
                <a:cubicBezTo>
                  <a:pt x="4833584" y="4166937"/>
                  <a:pt x="4833584" y="4212790"/>
                  <a:pt x="4833584" y="4258643"/>
                </a:cubicBezTo>
                <a:cubicBezTo>
                  <a:pt x="4810554" y="4270106"/>
                  <a:pt x="4799040" y="4285390"/>
                  <a:pt x="4787525" y="4312138"/>
                </a:cubicBezTo>
                <a:cubicBezTo>
                  <a:pt x="4772172" y="4342706"/>
                  <a:pt x="4737627" y="4365633"/>
                  <a:pt x="4703083" y="4365633"/>
                </a:cubicBezTo>
                <a:cubicBezTo>
                  <a:pt x="4668538" y="4365633"/>
                  <a:pt x="4637832" y="4373275"/>
                  <a:pt x="4603288" y="4380917"/>
                </a:cubicBezTo>
                <a:cubicBezTo>
                  <a:pt x="4553390" y="4361812"/>
                  <a:pt x="4507331" y="4335064"/>
                  <a:pt x="4488139" y="4273927"/>
                </a:cubicBezTo>
                <a:cubicBezTo>
                  <a:pt x="4484301" y="4262464"/>
                  <a:pt x="4461271" y="4254822"/>
                  <a:pt x="4465110" y="4231895"/>
                </a:cubicBezTo>
                <a:cubicBezTo>
                  <a:pt x="4467989" y="4216611"/>
                  <a:pt x="4467269" y="4203954"/>
                  <a:pt x="4463971" y="4193386"/>
                </a:cubicBezTo>
                <a:lnTo>
                  <a:pt x="4454229" y="4178157"/>
                </a:lnTo>
                <a:lnTo>
                  <a:pt x="4293453" y="4178157"/>
                </a:lnTo>
                <a:lnTo>
                  <a:pt x="4293453" y="4857600"/>
                </a:lnTo>
                <a:lnTo>
                  <a:pt x="3291650" y="4857600"/>
                </a:lnTo>
                <a:lnTo>
                  <a:pt x="3291650" y="4178157"/>
                </a:lnTo>
                <a:lnTo>
                  <a:pt x="2897583" y="4178157"/>
                </a:lnTo>
                <a:lnTo>
                  <a:pt x="2899933" y="4187858"/>
                </a:lnTo>
                <a:cubicBezTo>
                  <a:pt x="2898048" y="4212333"/>
                  <a:pt x="2905588" y="4223629"/>
                  <a:pt x="2922554" y="4233043"/>
                </a:cubicBezTo>
                <a:cubicBezTo>
                  <a:pt x="2922554" y="4240574"/>
                  <a:pt x="2922554" y="4248104"/>
                  <a:pt x="2922554" y="4255635"/>
                </a:cubicBezTo>
                <a:cubicBezTo>
                  <a:pt x="2903703" y="4266931"/>
                  <a:pt x="2898048" y="4287641"/>
                  <a:pt x="2903703" y="4306468"/>
                </a:cubicBezTo>
                <a:cubicBezTo>
                  <a:pt x="2913129" y="4340356"/>
                  <a:pt x="2901818" y="4366714"/>
                  <a:pt x="2877312" y="4389306"/>
                </a:cubicBezTo>
                <a:cubicBezTo>
                  <a:pt x="2867886" y="4398720"/>
                  <a:pt x="2858461" y="4406250"/>
                  <a:pt x="2854690" y="4419429"/>
                </a:cubicBezTo>
                <a:cubicBezTo>
                  <a:pt x="2850920" y="4440139"/>
                  <a:pt x="2839610" y="4451435"/>
                  <a:pt x="2818873" y="4449552"/>
                </a:cubicBezTo>
                <a:cubicBezTo>
                  <a:pt x="2803793" y="4449552"/>
                  <a:pt x="2792482" y="4458966"/>
                  <a:pt x="2786827" y="4466497"/>
                </a:cubicBezTo>
                <a:cubicBezTo>
                  <a:pt x="2754780" y="4511681"/>
                  <a:pt x="2707652" y="4487206"/>
                  <a:pt x="2668065" y="4492854"/>
                </a:cubicBezTo>
                <a:cubicBezTo>
                  <a:pt x="2651099" y="4494737"/>
                  <a:pt x="2615282" y="4504150"/>
                  <a:pt x="2607742" y="4490972"/>
                </a:cubicBezTo>
                <a:cubicBezTo>
                  <a:pt x="2585120" y="4453318"/>
                  <a:pt x="2526682" y="4468379"/>
                  <a:pt x="2513486" y="4417547"/>
                </a:cubicBezTo>
                <a:cubicBezTo>
                  <a:pt x="2509716" y="4402485"/>
                  <a:pt x="2483325" y="4393072"/>
                  <a:pt x="2507831" y="4372362"/>
                </a:cubicBezTo>
                <a:cubicBezTo>
                  <a:pt x="2515371" y="4366714"/>
                  <a:pt x="2513486" y="4355418"/>
                  <a:pt x="2505946" y="4353535"/>
                </a:cubicBezTo>
                <a:cubicBezTo>
                  <a:pt x="2475784" y="4342239"/>
                  <a:pt x="2477669" y="4325295"/>
                  <a:pt x="2496520" y="4302702"/>
                </a:cubicBezTo>
                <a:cubicBezTo>
                  <a:pt x="2502176" y="4295172"/>
                  <a:pt x="2494635" y="4285758"/>
                  <a:pt x="2490865" y="4278227"/>
                </a:cubicBezTo>
                <a:cubicBezTo>
                  <a:pt x="2483325" y="4266931"/>
                  <a:pt x="2481440" y="4255635"/>
                  <a:pt x="2492750" y="4246222"/>
                </a:cubicBezTo>
                <a:cubicBezTo>
                  <a:pt x="2504061" y="4236808"/>
                  <a:pt x="2502176" y="4225512"/>
                  <a:pt x="2505946" y="4214216"/>
                </a:cubicBezTo>
                <a:lnTo>
                  <a:pt x="2519389" y="4178157"/>
                </a:lnTo>
                <a:lnTo>
                  <a:pt x="1895054" y="4178157"/>
                </a:lnTo>
                <a:lnTo>
                  <a:pt x="1904034" y="4212935"/>
                </a:lnTo>
                <a:cubicBezTo>
                  <a:pt x="1907534" y="4221099"/>
                  <a:pt x="1911035" y="4228097"/>
                  <a:pt x="1913368" y="4235094"/>
                </a:cubicBezTo>
                <a:cubicBezTo>
                  <a:pt x="1933204" y="4278245"/>
                  <a:pt x="1933204" y="4278245"/>
                  <a:pt x="1897032" y="4308568"/>
                </a:cubicBezTo>
                <a:cubicBezTo>
                  <a:pt x="1890031" y="4314399"/>
                  <a:pt x="1885364" y="4320230"/>
                  <a:pt x="1887698" y="4331893"/>
                </a:cubicBezTo>
                <a:cubicBezTo>
                  <a:pt x="1890031" y="4344722"/>
                  <a:pt x="1888865" y="4358717"/>
                  <a:pt x="1886531" y="4371546"/>
                </a:cubicBezTo>
                <a:cubicBezTo>
                  <a:pt x="1881864" y="4391372"/>
                  <a:pt x="1892365" y="4399536"/>
                  <a:pt x="1908701" y="4405367"/>
                </a:cubicBezTo>
                <a:cubicBezTo>
                  <a:pt x="1961209" y="4424027"/>
                  <a:pt x="1961209" y="4424027"/>
                  <a:pt x="1929704" y="4469511"/>
                </a:cubicBezTo>
                <a:cubicBezTo>
                  <a:pt x="1923870" y="4477674"/>
                  <a:pt x="1921536" y="4487004"/>
                  <a:pt x="1921536" y="4497501"/>
                </a:cubicBezTo>
                <a:cubicBezTo>
                  <a:pt x="1921536" y="4505664"/>
                  <a:pt x="1929704" y="4516161"/>
                  <a:pt x="1915702" y="4519659"/>
                </a:cubicBezTo>
                <a:cubicBezTo>
                  <a:pt x="1904034" y="4523158"/>
                  <a:pt x="1892365" y="4521992"/>
                  <a:pt x="1885364" y="4510329"/>
                </a:cubicBezTo>
                <a:cubicBezTo>
                  <a:pt x="1878363" y="4500999"/>
                  <a:pt x="1873696" y="4490503"/>
                  <a:pt x="1867862" y="4478841"/>
                </a:cubicBezTo>
                <a:cubicBezTo>
                  <a:pt x="1839857" y="4489337"/>
                  <a:pt x="1827022" y="4513828"/>
                  <a:pt x="1816521" y="4538320"/>
                </a:cubicBezTo>
                <a:cubicBezTo>
                  <a:pt x="1810687" y="4549982"/>
                  <a:pt x="1821188" y="4560478"/>
                  <a:pt x="1828189" y="4568642"/>
                </a:cubicBezTo>
                <a:cubicBezTo>
                  <a:pt x="1838691" y="4579138"/>
                  <a:pt x="1849192" y="4588468"/>
                  <a:pt x="1858527" y="4597798"/>
                </a:cubicBezTo>
                <a:cubicBezTo>
                  <a:pt x="1869028" y="4608295"/>
                  <a:pt x="1876029" y="4619957"/>
                  <a:pt x="1877196" y="4635118"/>
                </a:cubicBezTo>
                <a:cubicBezTo>
                  <a:pt x="1878363" y="4654945"/>
                  <a:pt x="1872529" y="4659610"/>
                  <a:pt x="1852693" y="4654945"/>
                </a:cubicBezTo>
                <a:cubicBezTo>
                  <a:pt x="1828189" y="4647947"/>
                  <a:pt x="1822355" y="4654945"/>
                  <a:pt x="1825855" y="4679436"/>
                </a:cubicBezTo>
                <a:cubicBezTo>
                  <a:pt x="1827022" y="4693431"/>
                  <a:pt x="1838691" y="4710925"/>
                  <a:pt x="1822355" y="4720255"/>
                </a:cubicBezTo>
                <a:cubicBezTo>
                  <a:pt x="1807186" y="4728419"/>
                  <a:pt x="1793184" y="4713257"/>
                  <a:pt x="1781516" y="4703927"/>
                </a:cubicBezTo>
                <a:cubicBezTo>
                  <a:pt x="1776848" y="4699262"/>
                  <a:pt x="1772181" y="4695764"/>
                  <a:pt x="1766347" y="4692265"/>
                </a:cubicBezTo>
                <a:cubicBezTo>
                  <a:pt x="1759346" y="4687600"/>
                  <a:pt x="1750011" y="4686434"/>
                  <a:pt x="1743010" y="4693431"/>
                </a:cubicBezTo>
                <a:cubicBezTo>
                  <a:pt x="1736009" y="4699262"/>
                  <a:pt x="1738343" y="4707426"/>
                  <a:pt x="1743010" y="4714424"/>
                </a:cubicBezTo>
                <a:cubicBezTo>
                  <a:pt x="1748844" y="4724920"/>
                  <a:pt x="1753512" y="4735416"/>
                  <a:pt x="1741843" y="4745912"/>
                </a:cubicBezTo>
                <a:cubicBezTo>
                  <a:pt x="1730175" y="4755242"/>
                  <a:pt x="1718506" y="4749411"/>
                  <a:pt x="1708005" y="4742414"/>
                </a:cubicBezTo>
                <a:cubicBezTo>
                  <a:pt x="1706838" y="4741247"/>
                  <a:pt x="1704504" y="4738915"/>
                  <a:pt x="1702171" y="4737749"/>
                </a:cubicBezTo>
                <a:cubicBezTo>
                  <a:pt x="1673000" y="4716756"/>
                  <a:pt x="1665999" y="4719089"/>
                  <a:pt x="1651997" y="4752910"/>
                </a:cubicBezTo>
                <a:cubicBezTo>
                  <a:pt x="1646162" y="4769237"/>
                  <a:pt x="1640328" y="4782066"/>
                  <a:pt x="1620492" y="4779734"/>
                </a:cubicBezTo>
                <a:cubicBezTo>
                  <a:pt x="1615825" y="4779734"/>
                  <a:pt x="1612324" y="4779734"/>
                  <a:pt x="1608824" y="4778567"/>
                </a:cubicBezTo>
                <a:cubicBezTo>
                  <a:pt x="1588987" y="4771570"/>
                  <a:pt x="1571485" y="4780900"/>
                  <a:pt x="1573819" y="4800726"/>
                </a:cubicBezTo>
                <a:cubicBezTo>
                  <a:pt x="1576152" y="4820552"/>
                  <a:pt x="1565651" y="4827550"/>
                  <a:pt x="1551649" y="4828716"/>
                </a:cubicBezTo>
                <a:cubicBezTo>
                  <a:pt x="1506142" y="4831049"/>
                  <a:pt x="1496807" y="4859039"/>
                  <a:pt x="1495640" y="4898691"/>
                </a:cubicBezTo>
                <a:cubicBezTo>
                  <a:pt x="1494474" y="4926681"/>
                  <a:pt x="1487473" y="4954671"/>
                  <a:pt x="1479305" y="4982661"/>
                </a:cubicBezTo>
                <a:cubicBezTo>
                  <a:pt x="1474637" y="4995490"/>
                  <a:pt x="1467636" y="5003654"/>
                  <a:pt x="1453634" y="5007153"/>
                </a:cubicBezTo>
                <a:cubicBezTo>
                  <a:pt x="1405794" y="5021148"/>
                  <a:pt x="1357954" y="5024647"/>
                  <a:pt x="1313614" y="4994324"/>
                </a:cubicBezTo>
                <a:cubicBezTo>
                  <a:pt x="1297278" y="4982661"/>
                  <a:pt x="1286777" y="4969833"/>
                  <a:pt x="1289110" y="4947674"/>
                </a:cubicBezTo>
                <a:cubicBezTo>
                  <a:pt x="1293778" y="4915019"/>
                  <a:pt x="1277442" y="4885863"/>
                  <a:pt x="1261106" y="4857873"/>
                </a:cubicBezTo>
                <a:cubicBezTo>
                  <a:pt x="1257606" y="4849709"/>
                  <a:pt x="1250605" y="4848543"/>
                  <a:pt x="1242437" y="4847376"/>
                </a:cubicBezTo>
                <a:cubicBezTo>
                  <a:pt x="1214433" y="4843877"/>
                  <a:pt x="1186429" y="4841545"/>
                  <a:pt x="1158424" y="4842711"/>
                </a:cubicBezTo>
                <a:cubicBezTo>
                  <a:pt x="1140922" y="4842711"/>
                  <a:pt x="1129254" y="4836880"/>
                  <a:pt x="1118752" y="4824051"/>
                </a:cubicBezTo>
                <a:cubicBezTo>
                  <a:pt x="1108250" y="4812389"/>
                  <a:pt x="1098916" y="4799560"/>
                  <a:pt x="1083747" y="4792562"/>
                </a:cubicBezTo>
                <a:cubicBezTo>
                  <a:pt x="1067411" y="4785565"/>
                  <a:pt x="1053409" y="4783232"/>
                  <a:pt x="1035907" y="4794895"/>
                </a:cubicBezTo>
                <a:cubicBezTo>
                  <a:pt x="1014903" y="4810056"/>
                  <a:pt x="996234" y="4803059"/>
                  <a:pt x="988066" y="4777401"/>
                </a:cubicBezTo>
                <a:cubicBezTo>
                  <a:pt x="972897" y="4733084"/>
                  <a:pt x="951894" y="4728419"/>
                  <a:pt x="915722" y="4761074"/>
                </a:cubicBezTo>
                <a:cubicBezTo>
                  <a:pt x="895886" y="4777401"/>
                  <a:pt x="883051" y="4799560"/>
                  <a:pt x="865548" y="4818220"/>
                </a:cubicBezTo>
                <a:cubicBezTo>
                  <a:pt x="851546" y="4832215"/>
                  <a:pt x="837544" y="4845044"/>
                  <a:pt x="810707" y="4848543"/>
                </a:cubicBezTo>
                <a:cubicBezTo>
                  <a:pt x="832877" y="4812389"/>
                  <a:pt x="850379" y="4780900"/>
                  <a:pt x="871382" y="4748245"/>
                </a:cubicBezTo>
                <a:cubicBezTo>
                  <a:pt x="892386" y="4714424"/>
                  <a:pt x="864381" y="4646781"/>
                  <a:pt x="823542" y="4650280"/>
                </a:cubicBezTo>
                <a:cubicBezTo>
                  <a:pt x="775702" y="4653778"/>
                  <a:pt x="760533" y="4628121"/>
                  <a:pt x="751198" y="4589635"/>
                </a:cubicBezTo>
                <a:cubicBezTo>
                  <a:pt x="748865" y="4583803"/>
                  <a:pt x="747698" y="4577972"/>
                  <a:pt x="745364" y="4572141"/>
                </a:cubicBezTo>
                <a:cubicBezTo>
                  <a:pt x="738363" y="4546483"/>
                  <a:pt x="736029" y="4545317"/>
                  <a:pt x="712693" y="4558146"/>
                </a:cubicBezTo>
                <a:cubicBezTo>
                  <a:pt x="692856" y="4569808"/>
                  <a:pt x="677687" y="4586136"/>
                  <a:pt x="663685" y="4604796"/>
                </a:cubicBezTo>
                <a:cubicBezTo>
                  <a:pt x="655518" y="4616458"/>
                  <a:pt x="648517" y="4621123"/>
                  <a:pt x="633348" y="4615292"/>
                </a:cubicBezTo>
                <a:cubicBezTo>
                  <a:pt x="620512" y="4610627"/>
                  <a:pt x="606510" y="4609461"/>
                  <a:pt x="592508" y="4608295"/>
                </a:cubicBezTo>
                <a:cubicBezTo>
                  <a:pt x="583174" y="4607128"/>
                  <a:pt x="575006" y="4611793"/>
                  <a:pt x="572672" y="4621123"/>
                </a:cubicBezTo>
                <a:cubicBezTo>
                  <a:pt x="570338" y="4631620"/>
                  <a:pt x="573839" y="4638617"/>
                  <a:pt x="583174" y="4643282"/>
                </a:cubicBezTo>
                <a:cubicBezTo>
                  <a:pt x="590175" y="4646781"/>
                  <a:pt x="597176" y="4649113"/>
                  <a:pt x="604177" y="4652612"/>
                </a:cubicBezTo>
                <a:cubicBezTo>
                  <a:pt x="615845" y="4658443"/>
                  <a:pt x="620512" y="4666607"/>
                  <a:pt x="618179" y="4680602"/>
                </a:cubicBezTo>
                <a:cubicBezTo>
                  <a:pt x="611178" y="4722587"/>
                  <a:pt x="626347" y="4751744"/>
                  <a:pt x="663685" y="4770404"/>
                </a:cubicBezTo>
                <a:cubicBezTo>
                  <a:pt x="669520" y="4773902"/>
                  <a:pt x="682355" y="4772736"/>
                  <a:pt x="680021" y="4783232"/>
                </a:cubicBezTo>
                <a:cubicBezTo>
                  <a:pt x="678854" y="4793729"/>
                  <a:pt x="668353" y="4796061"/>
                  <a:pt x="657851" y="4797227"/>
                </a:cubicBezTo>
                <a:cubicBezTo>
                  <a:pt x="656684" y="4797227"/>
                  <a:pt x="655518" y="4797227"/>
                  <a:pt x="654351" y="4797227"/>
                </a:cubicBezTo>
                <a:cubicBezTo>
                  <a:pt x="626347" y="4801892"/>
                  <a:pt x="618179" y="4814721"/>
                  <a:pt x="632181" y="4836880"/>
                </a:cubicBezTo>
                <a:cubicBezTo>
                  <a:pt x="645016" y="4857873"/>
                  <a:pt x="641515" y="4874200"/>
                  <a:pt x="629847" y="4891694"/>
                </a:cubicBezTo>
                <a:cubicBezTo>
                  <a:pt x="614678" y="4915019"/>
                  <a:pt x="603010" y="4939510"/>
                  <a:pt x="610011" y="4968666"/>
                </a:cubicBezTo>
                <a:cubicBezTo>
                  <a:pt x="613511" y="4981495"/>
                  <a:pt x="600676" y="4987326"/>
                  <a:pt x="592508" y="4989659"/>
                </a:cubicBezTo>
                <a:cubicBezTo>
                  <a:pt x="562171" y="5000155"/>
                  <a:pt x="548169" y="5019982"/>
                  <a:pt x="544668" y="5050304"/>
                </a:cubicBezTo>
                <a:cubicBezTo>
                  <a:pt x="542334" y="5068964"/>
                  <a:pt x="535333" y="5072463"/>
                  <a:pt x="516664" y="5060800"/>
                </a:cubicBezTo>
                <a:cubicBezTo>
                  <a:pt x="476991" y="5036309"/>
                  <a:pt x="418650" y="5053803"/>
                  <a:pt x="401147" y="5094622"/>
                </a:cubicBezTo>
                <a:cubicBezTo>
                  <a:pt x="397646" y="5102785"/>
                  <a:pt x="392979" y="5113282"/>
                  <a:pt x="401147" y="5120279"/>
                </a:cubicBezTo>
                <a:cubicBezTo>
                  <a:pt x="409315" y="5127277"/>
                  <a:pt x="420983" y="5130775"/>
                  <a:pt x="431485" y="5123778"/>
                </a:cubicBezTo>
                <a:cubicBezTo>
                  <a:pt x="438486" y="5120279"/>
                  <a:pt x="445487" y="5114448"/>
                  <a:pt x="452488" y="5109783"/>
                </a:cubicBezTo>
                <a:cubicBezTo>
                  <a:pt x="459489" y="5103952"/>
                  <a:pt x="466490" y="5100453"/>
                  <a:pt x="472324" y="5107450"/>
                </a:cubicBezTo>
                <a:cubicBezTo>
                  <a:pt x="479325" y="5115614"/>
                  <a:pt x="474658" y="5122612"/>
                  <a:pt x="468824" y="5128443"/>
                </a:cubicBezTo>
                <a:cubicBezTo>
                  <a:pt x="464156" y="5134274"/>
                  <a:pt x="457155" y="5138939"/>
                  <a:pt x="452488" y="5143604"/>
                </a:cubicBezTo>
                <a:cubicBezTo>
                  <a:pt x="441986" y="5154100"/>
                  <a:pt x="436152" y="5168096"/>
                  <a:pt x="446654" y="5179758"/>
                </a:cubicBezTo>
                <a:cubicBezTo>
                  <a:pt x="455988" y="5189088"/>
                  <a:pt x="468824" y="5179758"/>
                  <a:pt x="478158" y="5172761"/>
                </a:cubicBezTo>
                <a:cubicBezTo>
                  <a:pt x="486326" y="5166929"/>
                  <a:pt x="492160" y="5156433"/>
                  <a:pt x="502662" y="5152934"/>
                </a:cubicBezTo>
                <a:cubicBezTo>
                  <a:pt x="517831" y="5147103"/>
                  <a:pt x="527165" y="5149435"/>
                  <a:pt x="525999" y="5168096"/>
                </a:cubicBezTo>
                <a:cubicBezTo>
                  <a:pt x="524832" y="5193753"/>
                  <a:pt x="514330" y="5214746"/>
                  <a:pt x="500328" y="5234572"/>
                </a:cubicBezTo>
                <a:cubicBezTo>
                  <a:pt x="482826" y="5260229"/>
                  <a:pt x="481659" y="5274224"/>
                  <a:pt x="500328" y="5298716"/>
                </a:cubicBezTo>
                <a:cubicBezTo>
                  <a:pt x="506162" y="5308046"/>
                  <a:pt x="515497" y="5316209"/>
                  <a:pt x="523665" y="5324373"/>
                </a:cubicBezTo>
                <a:cubicBezTo>
                  <a:pt x="527165" y="5327872"/>
                  <a:pt x="533000" y="5331371"/>
                  <a:pt x="530666" y="5337202"/>
                </a:cubicBezTo>
                <a:cubicBezTo>
                  <a:pt x="528332" y="5344200"/>
                  <a:pt x="522498" y="5345366"/>
                  <a:pt x="517831" y="5344200"/>
                </a:cubicBezTo>
                <a:cubicBezTo>
                  <a:pt x="496828" y="5339535"/>
                  <a:pt x="492160" y="5348865"/>
                  <a:pt x="493327" y="5367525"/>
                </a:cubicBezTo>
                <a:cubicBezTo>
                  <a:pt x="494494" y="5390850"/>
                  <a:pt x="479325" y="5407177"/>
                  <a:pt x="462989" y="5420006"/>
                </a:cubicBezTo>
                <a:cubicBezTo>
                  <a:pt x="450154" y="5430502"/>
                  <a:pt x="448987" y="5438666"/>
                  <a:pt x="461823" y="5447996"/>
                </a:cubicBezTo>
                <a:cubicBezTo>
                  <a:pt x="468824" y="5452661"/>
                  <a:pt x="473491" y="5457326"/>
                  <a:pt x="471157" y="5466656"/>
                </a:cubicBezTo>
                <a:cubicBezTo>
                  <a:pt x="468824" y="5479485"/>
                  <a:pt x="459489" y="5477152"/>
                  <a:pt x="451321" y="5479485"/>
                </a:cubicBezTo>
                <a:cubicBezTo>
                  <a:pt x="446654" y="5480651"/>
                  <a:pt x="440819" y="5480651"/>
                  <a:pt x="434985" y="5481817"/>
                </a:cubicBezTo>
                <a:cubicBezTo>
                  <a:pt x="403481" y="5485316"/>
                  <a:pt x="396480" y="5502810"/>
                  <a:pt x="415149" y="5529634"/>
                </a:cubicBezTo>
                <a:cubicBezTo>
                  <a:pt x="417483" y="5533132"/>
                  <a:pt x="419816" y="5535465"/>
                  <a:pt x="420983" y="5538964"/>
                </a:cubicBezTo>
                <a:cubicBezTo>
                  <a:pt x="424484" y="5545961"/>
                  <a:pt x="426817" y="5555291"/>
                  <a:pt x="419816" y="5559956"/>
                </a:cubicBezTo>
                <a:cubicBezTo>
                  <a:pt x="413982" y="5564621"/>
                  <a:pt x="405814" y="5559956"/>
                  <a:pt x="401147" y="5555291"/>
                </a:cubicBezTo>
                <a:cubicBezTo>
                  <a:pt x="396480" y="5550626"/>
                  <a:pt x="392979" y="5545961"/>
                  <a:pt x="389479" y="5540130"/>
                </a:cubicBezTo>
                <a:cubicBezTo>
                  <a:pt x="382478" y="5531966"/>
                  <a:pt x="375477" y="5529634"/>
                  <a:pt x="366142" y="5536631"/>
                </a:cubicBezTo>
                <a:cubicBezTo>
                  <a:pt x="343972" y="5551792"/>
                  <a:pt x="319468" y="5554125"/>
                  <a:pt x="294965" y="5555291"/>
                </a:cubicBezTo>
                <a:cubicBezTo>
                  <a:pt x="265794" y="5557624"/>
                  <a:pt x="235456" y="5554125"/>
                  <a:pt x="206285" y="5561122"/>
                </a:cubicBezTo>
                <a:cubicBezTo>
                  <a:pt x="195784" y="5563455"/>
                  <a:pt x="189949" y="5556457"/>
                  <a:pt x="185282" y="5550626"/>
                </a:cubicBezTo>
                <a:cubicBezTo>
                  <a:pt x="168946" y="5531966"/>
                  <a:pt x="153777" y="5513306"/>
                  <a:pt x="124607" y="5522636"/>
                </a:cubicBezTo>
                <a:cubicBezTo>
                  <a:pt x="118772" y="5523802"/>
                  <a:pt x="115272" y="5519137"/>
                  <a:pt x="112938" y="5514472"/>
                </a:cubicBezTo>
                <a:cubicBezTo>
                  <a:pt x="100103" y="5491147"/>
                  <a:pt x="79100" y="5472487"/>
                  <a:pt x="61597" y="5452661"/>
                </a:cubicBezTo>
                <a:cubicBezTo>
                  <a:pt x="34760" y="5422338"/>
                  <a:pt x="19591" y="5388517"/>
                  <a:pt x="30093" y="5347698"/>
                </a:cubicBezTo>
                <a:cubicBezTo>
                  <a:pt x="33593" y="5331371"/>
                  <a:pt x="24259" y="5320874"/>
                  <a:pt x="14924" y="5311544"/>
                </a:cubicBezTo>
                <a:cubicBezTo>
                  <a:pt x="-6079" y="5289386"/>
                  <a:pt x="-4912" y="5277723"/>
                  <a:pt x="18424" y="5260229"/>
                </a:cubicBezTo>
                <a:cubicBezTo>
                  <a:pt x="44095" y="5242736"/>
                  <a:pt x="44095" y="5242736"/>
                  <a:pt x="23092" y="5217078"/>
                </a:cubicBezTo>
                <a:cubicBezTo>
                  <a:pt x="18424" y="5211247"/>
                  <a:pt x="14924" y="5206582"/>
                  <a:pt x="21925" y="5199584"/>
                </a:cubicBezTo>
                <a:cubicBezTo>
                  <a:pt x="45262" y="5172761"/>
                  <a:pt x="66265" y="5145937"/>
                  <a:pt x="90768" y="5120279"/>
                </a:cubicBezTo>
                <a:cubicBezTo>
                  <a:pt x="108271" y="5100453"/>
                  <a:pt x="130441" y="5087624"/>
                  <a:pt x="156111" y="5081793"/>
                </a:cubicBezTo>
                <a:cubicBezTo>
                  <a:pt x="172447" y="5077128"/>
                  <a:pt x="203951" y="5035143"/>
                  <a:pt x="205118" y="5017649"/>
                </a:cubicBezTo>
                <a:cubicBezTo>
                  <a:pt x="205118" y="5011818"/>
                  <a:pt x="205118" y="5007153"/>
                  <a:pt x="198117" y="5004820"/>
                </a:cubicBezTo>
                <a:cubicBezTo>
                  <a:pt x="161945" y="4988493"/>
                  <a:pt x="144443" y="4957004"/>
                  <a:pt x="129274" y="4923183"/>
                </a:cubicBezTo>
                <a:cubicBezTo>
                  <a:pt x="125773" y="4916185"/>
                  <a:pt x="123440" y="4910354"/>
                  <a:pt x="119939" y="4904523"/>
                </a:cubicBezTo>
                <a:cubicBezTo>
                  <a:pt x="108271" y="4885863"/>
                  <a:pt x="102437" y="4869535"/>
                  <a:pt x="110604" y="4846210"/>
                </a:cubicBezTo>
                <a:cubicBezTo>
                  <a:pt x="118772" y="4822885"/>
                  <a:pt x="105937" y="4799560"/>
                  <a:pt x="94269" y="4778567"/>
                </a:cubicBezTo>
                <a:cubicBezTo>
                  <a:pt x="89601" y="4768071"/>
                  <a:pt x="87268" y="4761074"/>
                  <a:pt x="95436" y="4750577"/>
                </a:cubicBezTo>
                <a:cubicBezTo>
                  <a:pt x="128107" y="4706260"/>
                  <a:pt x="152611" y="4657277"/>
                  <a:pt x="157278" y="4600131"/>
                </a:cubicBezTo>
                <a:cubicBezTo>
                  <a:pt x="158445" y="4591967"/>
                  <a:pt x="160778" y="4588468"/>
                  <a:pt x="168946" y="4590801"/>
                </a:cubicBezTo>
                <a:cubicBezTo>
                  <a:pt x="201618" y="4597798"/>
                  <a:pt x="222621" y="4580305"/>
                  <a:pt x="240123" y="4556980"/>
                </a:cubicBezTo>
                <a:cubicBezTo>
                  <a:pt x="248291" y="4546483"/>
                  <a:pt x="255292" y="4540652"/>
                  <a:pt x="270461" y="4547650"/>
                </a:cubicBezTo>
                <a:cubicBezTo>
                  <a:pt x="289131" y="4558146"/>
                  <a:pt x="306633" y="4548816"/>
                  <a:pt x="321802" y="4535987"/>
                </a:cubicBezTo>
                <a:cubicBezTo>
                  <a:pt x="334637" y="4525491"/>
                  <a:pt x="347472" y="4512662"/>
                  <a:pt x="360308" y="4502166"/>
                </a:cubicBezTo>
                <a:cubicBezTo>
                  <a:pt x="373143" y="4492836"/>
                  <a:pt x="384811" y="4491669"/>
                  <a:pt x="388312" y="4511496"/>
                </a:cubicBezTo>
                <a:cubicBezTo>
                  <a:pt x="388312" y="4516161"/>
                  <a:pt x="389479" y="4520826"/>
                  <a:pt x="391812" y="4525491"/>
                </a:cubicBezTo>
                <a:cubicBezTo>
                  <a:pt x="394146" y="4531322"/>
                  <a:pt x="394146" y="4540652"/>
                  <a:pt x="402314" y="4541818"/>
                </a:cubicBezTo>
                <a:cubicBezTo>
                  <a:pt x="409315" y="4541818"/>
                  <a:pt x="413982" y="4535987"/>
                  <a:pt x="417483" y="4531322"/>
                </a:cubicBezTo>
                <a:cubicBezTo>
                  <a:pt x="434985" y="4511496"/>
                  <a:pt x="441986" y="4512662"/>
                  <a:pt x="452488" y="4537153"/>
                </a:cubicBezTo>
                <a:cubicBezTo>
                  <a:pt x="454822" y="4542985"/>
                  <a:pt x="455988" y="4547650"/>
                  <a:pt x="459489" y="4552315"/>
                </a:cubicBezTo>
                <a:cubicBezTo>
                  <a:pt x="464156" y="4559312"/>
                  <a:pt x="468824" y="4565143"/>
                  <a:pt x="480492" y="4560478"/>
                </a:cubicBezTo>
                <a:cubicBezTo>
                  <a:pt x="490993" y="4554647"/>
                  <a:pt x="490993" y="4549982"/>
                  <a:pt x="488660" y="4540652"/>
                </a:cubicBezTo>
                <a:cubicBezTo>
                  <a:pt x="476991" y="4488171"/>
                  <a:pt x="489827" y="4442687"/>
                  <a:pt x="521331" y="4399536"/>
                </a:cubicBezTo>
                <a:cubicBezTo>
                  <a:pt x="540001" y="4373878"/>
                  <a:pt x="564504" y="4357550"/>
                  <a:pt x="596009" y="4352885"/>
                </a:cubicBezTo>
                <a:cubicBezTo>
                  <a:pt x="610011" y="4350553"/>
                  <a:pt x="612345" y="4345888"/>
                  <a:pt x="607677" y="4333059"/>
                </a:cubicBezTo>
                <a:cubicBezTo>
                  <a:pt x="601843" y="4317898"/>
                  <a:pt x="597176" y="4300404"/>
                  <a:pt x="586674" y="4287575"/>
                </a:cubicBezTo>
                <a:cubicBezTo>
                  <a:pt x="578506" y="4278245"/>
                  <a:pt x="580840" y="4273580"/>
                  <a:pt x="591341" y="4267749"/>
                </a:cubicBezTo>
                <a:cubicBezTo>
                  <a:pt x="613511" y="4257253"/>
                  <a:pt x="626347" y="4210603"/>
                  <a:pt x="613511" y="4189610"/>
                </a:cubicBezTo>
                <a:cubicBezTo>
                  <a:pt x="608844" y="4182613"/>
                  <a:pt x="601843" y="4182613"/>
                  <a:pt x="596009" y="4181446"/>
                </a:cubicBezTo>
                <a:cubicBezTo>
                  <a:pt x="577339" y="4176781"/>
                  <a:pt x="559837" y="4170950"/>
                  <a:pt x="545835" y="4156955"/>
                </a:cubicBezTo>
                <a:cubicBezTo>
                  <a:pt x="523665" y="4132464"/>
                  <a:pt x="530666" y="4110305"/>
                  <a:pt x="563337" y="4103308"/>
                </a:cubicBezTo>
                <a:cubicBezTo>
                  <a:pt x="572672" y="4100975"/>
                  <a:pt x="583174" y="4100975"/>
                  <a:pt x="592508" y="4098643"/>
                </a:cubicBezTo>
                <a:cubicBezTo>
                  <a:pt x="618179" y="4091645"/>
                  <a:pt x="625180" y="4079983"/>
                  <a:pt x="617012" y="4054325"/>
                </a:cubicBezTo>
                <a:cubicBezTo>
                  <a:pt x="613511" y="4041496"/>
                  <a:pt x="606510" y="4032166"/>
                  <a:pt x="599509" y="4021670"/>
                </a:cubicBezTo>
                <a:cubicBezTo>
                  <a:pt x="591341" y="4011173"/>
                  <a:pt x="584340" y="4001843"/>
                  <a:pt x="578506" y="3990181"/>
                </a:cubicBezTo>
                <a:cubicBezTo>
                  <a:pt x="573839" y="3982017"/>
                  <a:pt x="570338" y="3971521"/>
                  <a:pt x="572672" y="3961025"/>
                </a:cubicBezTo>
                <a:cubicBezTo>
                  <a:pt x="577339" y="3947030"/>
                  <a:pt x="590175" y="3956360"/>
                  <a:pt x="598343" y="3955193"/>
                </a:cubicBezTo>
                <a:cubicBezTo>
                  <a:pt x="618179" y="3950528"/>
                  <a:pt x="639182" y="3949362"/>
                  <a:pt x="655518" y="3936533"/>
                </a:cubicBezTo>
                <a:cubicBezTo>
                  <a:pt x="666019" y="3927203"/>
                  <a:pt x="668353" y="3919039"/>
                  <a:pt x="660185" y="3906211"/>
                </a:cubicBezTo>
                <a:cubicBezTo>
                  <a:pt x="648517" y="3888717"/>
                  <a:pt x="632181" y="3872389"/>
                  <a:pt x="618179" y="3857228"/>
                </a:cubicBezTo>
                <a:cubicBezTo>
                  <a:pt x="594842" y="3831571"/>
                  <a:pt x="576173" y="3805913"/>
                  <a:pt x="593675" y="3769759"/>
                </a:cubicBezTo>
                <a:cubicBezTo>
                  <a:pt x="597176" y="3760429"/>
                  <a:pt x="591341" y="3754598"/>
                  <a:pt x="586674" y="3748767"/>
                </a:cubicBezTo>
                <a:cubicBezTo>
                  <a:pt x="578506" y="3737104"/>
                  <a:pt x="565671" y="3730107"/>
                  <a:pt x="554003" y="3724275"/>
                </a:cubicBezTo>
                <a:cubicBezTo>
                  <a:pt x="535333" y="3714945"/>
                  <a:pt x="516664" y="3707948"/>
                  <a:pt x="507329" y="3686955"/>
                </a:cubicBezTo>
                <a:cubicBezTo>
                  <a:pt x="496828" y="3693953"/>
                  <a:pt x="495661" y="3705615"/>
                  <a:pt x="490993" y="3713779"/>
                </a:cubicBezTo>
                <a:cubicBezTo>
                  <a:pt x="486326" y="3721943"/>
                  <a:pt x="482826" y="3733605"/>
                  <a:pt x="469990" y="3732439"/>
                </a:cubicBezTo>
                <a:cubicBezTo>
                  <a:pt x="454822" y="3731273"/>
                  <a:pt x="439653" y="3727774"/>
                  <a:pt x="432652" y="3712613"/>
                </a:cubicBezTo>
                <a:cubicBezTo>
                  <a:pt x="425651" y="3699784"/>
                  <a:pt x="427984" y="3689288"/>
                  <a:pt x="446654" y="3690454"/>
                </a:cubicBezTo>
                <a:cubicBezTo>
                  <a:pt x="459489" y="3691620"/>
                  <a:pt x="461823" y="3683457"/>
                  <a:pt x="461823" y="3672960"/>
                </a:cubicBezTo>
                <a:cubicBezTo>
                  <a:pt x="464156" y="3643804"/>
                  <a:pt x="437319" y="3625144"/>
                  <a:pt x="410482" y="3637973"/>
                </a:cubicBezTo>
                <a:cubicBezTo>
                  <a:pt x="401147" y="3641472"/>
                  <a:pt x="392979" y="3646137"/>
                  <a:pt x="382478" y="3649635"/>
                </a:cubicBezTo>
                <a:cubicBezTo>
                  <a:pt x="370809" y="3651968"/>
                  <a:pt x="361475" y="3648469"/>
                  <a:pt x="354474" y="3637973"/>
                </a:cubicBezTo>
                <a:cubicBezTo>
                  <a:pt x="346306" y="3627477"/>
                  <a:pt x="352140" y="3619313"/>
                  <a:pt x="357974" y="3609983"/>
                </a:cubicBezTo>
                <a:cubicBezTo>
                  <a:pt x="368476" y="3593655"/>
                  <a:pt x="385978" y="3590156"/>
                  <a:pt x="403481" y="3584325"/>
                </a:cubicBezTo>
                <a:cubicBezTo>
                  <a:pt x="445487" y="3570330"/>
                  <a:pt x="445487" y="3570330"/>
                  <a:pt x="431485" y="3528345"/>
                </a:cubicBezTo>
                <a:cubicBezTo>
                  <a:pt x="418650" y="3487526"/>
                  <a:pt x="406981" y="3447874"/>
                  <a:pt x="405814" y="3405889"/>
                </a:cubicBezTo>
                <a:cubicBezTo>
                  <a:pt x="405814" y="3391894"/>
                  <a:pt x="397646" y="3390727"/>
                  <a:pt x="388312" y="3388395"/>
                </a:cubicBezTo>
                <a:cubicBezTo>
                  <a:pt x="357974" y="3380231"/>
                  <a:pt x="327636" y="3369735"/>
                  <a:pt x="296132" y="3352241"/>
                </a:cubicBezTo>
                <a:cubicBezTo>
                  <a:pt x="322969" y="3342911"/>
                  <a:pt x="346306" y="3347576"/>
                  <a:pt x="370809" y="3348742"/>
                </a:cubicBezTo>
                <a:cubicBezTo>
                  <a:pt x="422150" y="3351075"/>
                  <a:pt x="445487" y="3332415"/>
                  <a:pt x="451321" y="3286931"/>
                </a:cubicBezTo>
                <a:cubicBezTo>
                  <a:pt x="454822" y="3265938"/>
                  <a:pt x="447820" y="3254276"/>
                  <a:pt x="426817" y="3249611"/>
                </a:cubicBezTo>
                <a:cubicBezTo>
                  <a:pt x="417483" y="3247278"/>
                  <a:pt x="408148" y="3247278"/>
                  <a:pt x="399980" y="3240281"/>
                </a:cubicBezTo>
                <a:cubicBezTo>
                  <a:pt x="409315" y="3226286"/>
                  <a:pt x="424484" y="3226286"/>
                  <a:pt x="437319" y="3226286"/>
                </a:cubicBezTo>
                <a:cubicBezTo>
                  <a:pt x="451321" y="3226286"/>
                  <a:pt x="454822" y="3220455"/>
                  <a:pt x="455988" y="3208792"/>
                </a:cubicBezTo>
                <a:cubicBezTo>
                  <a:pt x="458322" y="3176137"/>
                  <a:pt x="446654" y="3149313"/>
                  <a:pt x="430318" y="3122489"/>
                </a:cubicBezTo>
                <a:cubicBezTo>
                  <a:pt x="420983" y="3107328"/>
                  <a:pt x="410482" y="3091001"/>
                  <a:pt x="401147" y="3075839"/>
                </a:cubicBezTo>
                <a:cubicBezTo>
                  <a:pt x="387145" y="3051348"/>
                  <a:pt x="382478" y="3025691"/>
                  <a:pt x="390645" y="2998867"/>
                </a:cubicBezTo>
                <a:cubicBezTo>
                  <a:pt x="397646" y="2972043"/>
                  <a:pt x="390645" y="2959214"/>
                  <a:pt x="364975" y="2949884"/>
                </a:cubicBezTo>
                <a:cubicBezTo>
                  <a:pt x="361475" y="2948718"/>
                  <a:pt x="357974" y="2948718"/>
                  <a:pt x="352140" y="2947552"/>
                </a:cubicBezTo>
                <a:cubicBezTo>
                  <a:pt x="362641" y="2928892"/>
                  <a:pt x="380144" y="2925393"/>
                  <a:pt x="395313" y="2919562"/>
                </a:cubicBezTo>
                <a:cubicBezTo>
                  <a:pt x="413982" y="2912564"/>
                  <a:pt x="427984" y="2902068"/>
                  <a:pt x="433818" y="2882242"/>
                </a:cubicBezTo>
                <a:cubicBezTo>
                  <a:pt x="439653" y="2868247"/>
                  <a:pt x="437319" y="2857750"/>
                  <a:pt x="422150" y="2851919"/>
                </a:cubicBezTo>
                <a:cubicBezTo>
                  <a:pt x="405814" y="2846088"/>
                  <a:pt x="395313" y="2837924"/>
                  <a:pt x="396480" y="2818098"/>
                </a:cubicBezTo>
                <a:cubicBezTo>
                  <a:pt x="396480" y="2799438"/>
                  <a:pt x="410482" y="2797105"/>
                  <a:pt x="424484" y="2793607"/>
                </a:cubicBezTo>
                <a:cubicBezTo>
                  <a:pt x="429151" y="2792440"/>
                  <a:pt x="437319" y="2792440"/>
                  <a:pt x="436152" y="2784277"/>
                </a:cubicBezTo>
                <a:cubicBezTo>
                  <a:pt x="436152" y="2774946"/>
                  <a:pt x="431485" y="2764450"/>
                  <a:pt x="422150" y="2762118"/>
                </a:cubicBezTo>
                <a:cubicBezTo>
                  <a:pt x="396480" y="2755120"/>
                  <a:pt x="398813" y="2738793"/>
                  <a:pt x="404648" y="2717800"/>
                </a:cubicBezTo>
                <a:cubicBezTo>
                  <a:pt x="411649" y="2686311"/>
                  <a:pt x="410482" y="2654823"/>
                  <a:pt x="401147" y="2623334"/>
                </a:cubicBezTo>
                <a:cubicBezTo>
                  <a:pt x="398813" y="2614004"/>
                  <a:pt x="397646" y="2605840"/>
                  <a:pt x="403481" y="2597676"/>
                </a:cubicBezTo>
                <a:cubicBezTo>
                  <a:pt x="418650" y="2574351"/>
                  <a:pt x="426817" y="2552192"/>
                  <a:pt x="409315" y="2525369"/>
                </a:cubicBezTo>
                <a:cubicBezTo>
                  <a:pt x="403481" y="2514872"/>
                  <a:pt x="415149" y="2509041"/>
                  <a:pt x="422150" y="2510207"/>
                </a:cubicBezTo>
                <a:cubicBezTo>
                  <a:pt x="460656" y="2518371"/>
                  <a:pt x="473491" y="2498545"/>
                  <a:pt x="475825" y="2464724"/>
                </a:cubicBezTo>
                <a:cubicBezTo>
                  <a:pt x="476991" y="2458892"/>
                  <a:pt x="481659" y="2454227"/>
                  <a:pt x="485159" y="2448396"/>
                </a:cubicBezTo>
                <a:cubicBezTo>
                  <a:pt x="503829" y="2416907"/>
                  <a:pt x="506162" y="2414575"/>
                  <a:pt x="542334" y="2422738"/>
                </a:cubicBezTo>
                <a:cubicBezTo>
                  <a:pt x="562171" y="2427403"/>
                  <a:pt x="575006" y="2425071"/>
                  <a:pt x="584340" y="2404078"/>
                </a:cubicBezTo>
                <a:cubicBezTo>
                  <a:pt x="591341" y="2388917"/>
                  <a:pt x="604177" y="2374922"/>
                  <a:pt x="622846" y="2372590"/>
                </a:cubicBezTo>
                <a:cubicBezTo>
                  <a:pt x="640349" y="2370257"/>
                  <a:pt x="641515" y="2358595"/>
                  <a:pt x="641515" y="2345766"/>
                </a:cubicBezTo>
                <a:cubicBezTo>
                  <a:pt x="641515" y="2332937"/>
                  <a:pt x="640349" y="2321275"/>
                  <a:pt x="648517" y="2310778"/>
                </a:cubicBezTo>
                <a:cubicBezTo>
                  <a:pt x="654351" y="2302615"/>
                  <a:pt x="648517" y="2296783"/>
                  <a:pt x="642682" y="2293285"/>
                </a:cubicBezTo>
                <a:cubicBezTo>
                  <a:pt x="633348" y="2289786"/>
                  <a:pt x="625180" y="2287453"/>
                  <a:pt x="615845" y="2286287"/>
                </a:cubicBezTo>
                <a:cubicBezTo>
                  <a:pt x="585507" y="2278123"/>
                  <a:pt x="584340" y="2275791"/>
                  <a:pt x="597176" y="2248967"/>
                </a:cubicBezTo>
                <a:cubicBezTo>
                  <a:pt x="603010" y="2234972"/>
                  <a:pt x="612345" y="2223309"/>
                  <a:pt x="619346" y="2210481"/>
                </a:cubicBezTo>
                <a:cubicBezTo>
                  <a:pt x="628680" y="2195319"/>
                  <a:pt x="638015" y="2180158"/>
                  <a:pt x="657851" y="2198818"/>
                </a:cubicBezTo>
                <a:cubicBezTo>
                  <a:pt x="664852" y="2204649"/>
                  <a:pt x="674187" y="2201151"/>
                  <a:pt x="676521" y="2190654"/>
                </a:cubicBezTo>
                <a:cubicBezTo>
                  <a:pt x="680021" y="2177826"/>
                  <a:pt x="684688" y="2163831"/>
                  <a:pt x="668353" y="2153334"/>
                </a:cubicBezTo>
                <a:cubicBezTo>
                  <a:pt x="667186" y="2153334"/>
                  <a:pt x="666019" y="2153334"/>
                  <a:pt x="663685" y="2152168"/>
                </a:cubicBezTo>
                <a:cubicBezTo>
                  <a:pt x="654351" y="2148669"/>
                  <a:pt x="638015" y="2156833"/>
                  <a:pt x="635681" y="2139339"/>
                </a:cubicBezTo>
                <a:cubicBezTo>
                  <a:pt x="633348" y="2123012"/>
                  <a:pt x="638015" y="2107850"/>
                  <a:pt x="648517" y="2093855"/>
                </a:cubicBezTo>
                <a:cubicBezTo>
                  <a:pt x="657851" y="2083359"/>
                  <a:pt x="670686" y="2076362"/>
                  <a:pt x="683522" y="2071697"/>
                </a:cubicBezTo>
                <a:cubicBezTo>
                  <a:pt x="694023" y="2068198"/>
                  <a:pt x="702191" y="2068198"/>
                  <a:pt x="703358" y="2082193"/>
                </a:cubicBezTo>
                <a:cubicBezTo>
                  <a:pt x="704525" y="2086858"/>
                  <a:pt x="706858" y="2091523"/>
                  <a:pt x="711526" y="2091523"/>
                </a:cubicBezTo>
                <a:cubicBezTo>
                  <a:pt x="719694" y="2091523"/>
                  <a:pt x="720860" y="2085692"/>
                  <a:pt x="720860" y="2081027"/>
                </a:cubicBezTo>
                <a:cubicBezTo>
                  <a:pt x="722027" y="2071697"/>
                  <a:pt x="722027" y="2063533"/>
                  <a:pt x="723194" y="2055369"/>
                </a:cubicBezTo>
                <a:cubicBezTo>
                  <a:pt x="726695" y="2027379"/>
                  <a:pt x="745364" y="2016883"/>
                  <a:pt x="771034" y="2027379"/>
                </a:cubicBezTo>
                <a:cubicBezTo>
                  <a:pt x="774535" y="2028545"/>
                  <a:pt x="776869" y="2029712"/>
                  <a:pt x="779202" y="2030878"/>
                </a:cubicBezTo>
                <a:cubicBezTo>
                  <a:pt x="816541" y="2050704"/>
                  <a:pt x="822375" y="2049538"/>
                  <a:pt x="839878" y="2009885"/>
                </a:cubicBezTo>
                <a:cubicBezTo>
                  <a:pt x="846879" y="1994724"/>
                  <a:pt x="855047" y="1986560"/>
                  <a:pt x="872549" y="1988893"/>
                </a:cubicBezTo>
                <a:cubicBezTo>
                  <a:pt x="879550" y="1990059"/>
                  <a:pt x="885385" y="1988893"/>
                  <a:pt x="891219" y="1987727"/>
                </a:cubicBezTo>
                <a:cubicBezTo>
                  <a:pt x="926224" y="1986560"/>
                  <a:pt x="953061" y="1973732"/>
                  <a:pt x="961229" y="1935245"/>
                </a:cubicBezTo>
                <a:cubicBezTo>
                  <a:pt x="964729" y="1921250"/>
                  <a:pt x="970564" y="1907255"/>
                  <a:pt x="979898" y="1895593"/>
                </a:cubicBezTo>
                <a:cubicBezTo>
                  <a:pt x="985733" y="1887429"/>
                  <a:pt x="995067" y="1882764"/>
                  <a:pt x="1004402" y="1886263"/>
                </a:cubicBezTo>
                <a:cubicBezTo>
                  <a:pt x="1016070" y="1889761"/>
                  <a:pt x="1011403" y="1900258"/>
                  <a:pt x="1010236" y="1908421"/>
                </a:cubicBezTo>
                <a:cubicBezTo>
                  <a:pt x="1005569" y="1959736"/>
                  <a:pt x="1005569" y="1959736"/>
                  <a:pt x="1054576" y="1949240"/>
                </a:cubicBezTo>
                <a:cubicBezTo>
                  <a:pt x="1072079" y="1945741"/>
                  <a:pt x="1088414" y="1944575"/>
                  <a:pt x="1105917" y="1948074"/>
                </a:cubicBezTo>
                <a:cubicBezTo>
                  <a:pt x="1123419" y="1952739"/>
                  <a:pt x="1137421" y="1956238"/>
                  <a:pt x="1144422" y="1978397"/>
                </a:cubicBezTo>
                <a:cubicBezTo>
                  <a:pt x="1156091" y="2009885"/>
                  <a:pt x="1200431" y="2019215"/>
                  <a:pt x="1237769" y="2001722"/>
                </a:cubicBezTo>
                <a:cubicBezTo>
                  <a:pt x="1243604" y="1999389"/>
                  <a:pt x="1248271" y="1995890"/>
                  <a:pt x="1255272" y="1992392"/>
                </a:cubicBezTo>
                <a:cubicBezTo>
                  <a:pt x="1259939" y="2019215"/>
                  <a:pt x="1266940" y="2043707"/>
                  <a:pt x="1293778" y="2055369"/>
                </a:cubicBezTo>
                <a:cubicBezTo>
                  <a:pt x="1318281" y="2065865"/>
                  <a:pt x="1341618" y="2060034"/>
                  <a:pt x="1366122" y="2055369"/>
                </a:cubicBezTo>
                <a:cubicBezTo>
                  <a:pt x="1368455" y="2062367"/>
                  <a:pt x="1363788" y="2064699"/>
                  <a:pt x="1361454" y="2068198"/>
                </a:cubicBezTo>
                <a:cubicBezTo>
                  <a:pt x="1338117" y="2093855"/>
                  <a:pt x="1347452" y="2123012"/>
                  <a:pt x="1381290" y="2133508"/>
                </a:cubicBezTo>
                <a:cubicBezTo>
                  <a:pt x="1416296" y="2144004"/>
                  <a:pt x="1416296" y="2144004"/>
                  <a:pt x="1404627" y="2178992"/>
                </a:cubicBezTo>
                <a:cubicBezTo>
                  <a:pt x="1396459" y="2203483"/>
                  <a:pt x="1410461" y="2229141"/>
                  <a:pt x="1436132" y="2232639"/>
                </a:cubicBezTo>
                <a:cubicBezTo>
                  <a:pt x="1448967" y="2234972"/>
                  <a:pt x="1450134" y="2223309"/>
                  <a:pt x="1452467" y="2215146"/>
                </a:cubicBezTo>
                <a:cubicBezTo>
                  <a:pt x="1455968" y="2201151"/>
                  <a:pt x="1458302" y="2184823"/>
                  <a:pt x="1475804" y="2180158"/>
                </a:cubicBezTo>
                <a:cubicBezTo>
                  <a:pt x="1487473" y="2177826"/>
                  <a:pt x="1495640" y="2176659"/>
                  <a:pt x="1490973" y="2194153"/>
                </a:cubicBezTo>
                <a:cubicBezTo>
                  <a:pt x="1480472" y="2238471"/>
                  <a:pt x="1492140" y="2253632"/>
                  <a:pt x="1536480" y="2257131"/>
                </a:cubicBezTo>
                <a:cubicBezTo>
                  <a:pt x="1592488" y="2261796"/>
                  <a:pt x="1640328" y="2281622"/>
                  <a:pt x="1682334" y="2317776"/>
                </a:cubicBezTo>
                <a:cubicBezTo>
                  <a:pt x="1703338" y="2336436"/>
                  <a:pt x="1725507" y="2351597"/>
                  <a:pt x="1752345" y="2360927"/>
                </a:cubicBezTo>
                <a:cubicBezTo>
                  <a:pt x="1766347" y="2365592"/>
                  <a:pt x="1779182" y="2365592"/>
                  <a:pt x="1790850" y="2355096"/>
                </a:cubicBezTo>
                <a:cubicBezTo>
                  <a:pt x="1801352" y="2345766"/>
                  <a:pt x="1814187" y="2339935"/>
                  <a:pt x="1825855" y="2351597"/>
                </a:cubicBezTo>
                <a:cubicBezTo>
                  <a:pt x="1837524" y="2364426"/>
                  <a:pt x="1824689" y="2373756"/>
                  <a:pt x="1817688" y="2380753"/>
                </a:cubicBezTo>
                <a:cubicBezTo>
                  <a:pt x="1800185" y="2398247"/>
                  <a:pt x="1799018" y="2414575"/>
                  <a:pt x="1807186" y="2436733"/>
                </a:cubicBezTo>
                <a:cubicBezTo>
                  <a:pt x="1822938" y="2481051"/>
                  <a:pt x="1831690" y="2525952"/>
                  <a:pt x="1836065" y="2571290"/>
                </a:cubicBezTo>
                <a:lnTo>
                  <a:pt x="1836900" y="2614907"/>
                </a:lnTo>
                <a:lnTo>
                  <a:pt x="2065106" y="2240082"/>
                </a:lnTo>
                <a:lnTo>
                  <a:pt x="2042723" y="2222711"/>
                </a:lnTo>
                <a:cubicBezTo>
                  <a:pt x="2031161" y="2219109"/>
                  <a:pt x="2018304" y="2219861"/>
                  <a:pt x="2003998" y="2224820"/>
                </a:cubicBezTo>
                <a:cubicBezTo>
                  <a:pt x="1999225" y="2226074"/>
                  <a:pt x="1993324" y="2233326"/>
                  <a:pt x="1989060" y="2226794"/>
                </a:cubicBezTo>
                <a:cubicBezTo>
                  <a:pt x="1984204" y="2220868"/>
                  <a:pt x="1988317" y="2214236"/>
                  <a:pt x="1993035" y="2208195"/>
                </a:cubicBezTo>
                <a:cubicBezTo>
                  <a:pt x="1993627" y="2207589"/>
                  <a:pt x="1994218" y="2206984"/>
                  <a:pt x="1994810" y="2206378"/>
                </a:cubicBezTo>
                <a:cubicBezTo>
                  <a:pt x="2006584" y="2189481"/>
                  <a:pt x="2004067" y="2178739"/>
                  <a:pt x="1985471" y="2174773"/>
                </a:cubicBezTo>
                <a:cubicBezTo>
                  <a:pt x="1968070" y="2170792"/>
                  <a:pt x="1961372" y="2160699"/>
                  <a:pt x="1958208" y="2145776"/>
                </a:cubicBezTo>
                <a:cubicBezTo>
                  <a:pt x="1953793" y="2126080"/>
                  <a:pt x="1946998" y="2107610"/>
                  <a:pt x="1928319" y="2096463"/>
                </a:cubicBezTo>
                <a:cubicBezTo>
                  <a:pt x="1919887" y="2091777"/>
                  <a:pt x="1923367" y="2082160"/>
                  <a:pt x="1926297" y="2076739"/>
                </a:cubicBezTo>
                <a:cubicBezTo>
                  <a:pt x="1936229" y="2055675"/>
                  <a:pt x="1933038" y="2038358"/>
                  <a:pt x="1919077" y="2021171"/>
                </a:cubicBezTo>
                <a:cubicBezTo>
                  <a:pt x="1910576" y="2010500"/>
                  <a:pt x="1912310" y="2005094"/>
                  <a:pt x="1927826" y="2001317"/>
                </a:cubicBezTo>
                <a:cubicBezTo>
                  <a:pt x="1960646" y="1993144"/>
                  <a:pt x="1981142" y="1954000"/>
                  <a:pt x="1968832" y="1924225"/>
                </a:cubicBezTo>
                <a:cubicBezTo>
                  <a:pt x="1966370" y="1918270"/>
                  <a:pt x="1963289" y="1910528"/>
                  <a:pt x="1955517" y="1911219"/>
                </a:cubicBezTo>
                <a:cubicBezTo>
                  <a:pt x="1947745" y="1911911"/>
                  <a:pt x="1940015" y="1916192"/>
                  <a:pt x="1938322" y="1925189"/>
                </a:cubicBezTo>
                <a:cubicBezTo>
                  <a:pt x="1936589" y="1930596"/>
                  <a:pt x="1936066" y="1937185"/>
                  <a:pt x="1934938" y="1943183"/>
                </a:cubicBezTo>
                <a:cubicBezTo>
                  <a:pt x="1934416" y="1949772"/>
                  <a:pt x="1932682" y="1955179"/>
                  <a:pt x="1926093" y="1954660"/>
                </a:cubicBezTo>
                <a:cubicBezTo>
                  <a:pt x="1918308" y="1954154"/>
                  <a:pt x="1917042" y="1948185"/>
                  <a:pt x="1916974" y="1942201"/>
                </a:cubicBezTo>
                <a:cubicBezTo>
                  <a:pt x="1916314" y="1936823"/>
                  <a:pt x="1917442" y="1930825"/>
                  <a:pt x="1917387" y="1926038"/>
                </a:cubicBezTo>
                <a:cubicBezTo>
                  <a:pt x="1917263" y="1915268"/>
                  <a:pt x="1912958" y="1905146"/>
                  <a:pt x="1901582" y="1904684"/>
                </a:cubicBezTo>
                <a:cubicBezTo>
                  <a:pt x="1892009" y="1904798"/>
                  <a:pt x="1890344" y="1916189"/>
                  <a:pt x="1889243" y="1924580"/>
                </a:cubicBezTo>
                <a:cubicBezTo>
                  <a:pt x="1888129" y="1931775"/>
                  <a:pt x="1890619" y="1940123"/>
                  <a:pt x="1887111" y="1947347"/>
                </a:cubicBezTo>
                <a:cubicBezTo>
                  <a:pt x="1882448" y="1958174"/>
                  <a:pt x="1876505" y="1961836"/>
                  <a:pt x="1867413" y="1951772"/>
                </a:cubicBezTo>
                <a:cubicBezTo>
                  <a:pt x="1854690" y="1938160"/>
                  <a:pt x="1849119" y="1922069"/>
                  <a:pt x="1845928" y="1904752"/>
                </a:cubicBezTo>
                <a:cubicBezTo>
                  <a:pt x="1841486" y="1882663"/>
                  <a:pt x="1834814" y="1874963"/>
                  <a:pt x="1812641" y="1872237"/>
                </a:cubicBezTo>
                <a:cubicBezTo>
                  <a:pt x="1804842" y="1870535"/>
                  <a:pt x="1795874" y="1871240"/>
                  <a:pt x="1787497" y="1871341"/>
                </a:cubicBezTo>
                <a:cubicBezTo>
                  <a:pt x="1783906" y="1871384"/>
                  <a:pt x="1779133" y="1872638"/>
                  <a:pt x="1777290" y="1868471"/>
                </a:cubicBezTo>
                <a:cubicBezTo>
                  <a:pt x="1774842" y="1863713"/>
                  <a:pt x="1777194" y="1860094"/>
                  <a:pt x="1780165" y="1858263"/>
                </a:cubicBezTo>
                <a:cubicBezTo>
                  <a:pt x="1793233" y="1849728"/>
                  <a:pt x="1790757" y="1842577"/>
                  <a:pt x="1780482" y="1833723"/>
                </a:cubicBezTo>
                <a:cubicBezTo>
                  <a:pt x="1767786" y="1822505"/>
                  <a:pt x="1767002" y="1806356"/>
                  <a:pt x="1768626" y="1791375"/>
                </a:cubicBezTo>
                <a:cubicBezTo>
                  <a:pt x="1769685" y="1779394"/>
                  <a:pt x="1766040" y="1774650"/>
                  <a:pt x="1754692" y="1776581"/>
                </a:cubicBezTo>
                <a:cubicBezTo>
                  <a:pt x="1748722" y="1777849"/>
                  <a:pt x="1743935" y="1777907"/>
                  <a:pt x="1740276" y="1771966"/>
                </a:cubicBezTo>
                <a:cubicBezTo>
                  <a:pt x="1734802" y="1764252"/>
                  <a:pt x="1740745" y="1760590"/>
                  <a:pt x="1743674" y="1755169"/>
                </a:cubicBezTo>
                <a:cubicBezTo>
                  <a:pt x="1745435" y="1752156"/>
                  <a:pt x="1748393" y="1749128"/>
                  <a:pt x="1750745" y="1745509"/>
                </a:cubicBezTo>
                <a:cubicBezTo>
                  <a:pt x="1764899" y="1727387"/>
                  <a:pt x="1759370" y="1714886"/>
                  <a:pt x="1735986" y="1710977"/>
                </a:cubicBezTo>
                <a:cubicBezTo>
                  <a:pt x="1732988" y="1710414"/>
                  <a:pt x="1730594" y="1710443"/>
                  <a:pt x="1728187" y="1709275"/>
                </a:cubicBezTo>
                <a:cubicBezTo>
                  <a:pt x="1722781" y="1707544"/>
                  <a:pt x="1716757" y="1704026"/>
                  <a:pt x="1717885" y="1698028"/>
                </a:cubicBezTo>
                <a:cubicBezTo>
                  <a:pt x="1718421" y="1692635"/>
                  <a:pt x="1724982" y="1690762"/>
                  <a:pt x="1729769" y="1690704"/>
                </a:cubicBezTo>
                <a:cubicBezTo>
                  <a:pt x="1734556" y="1690647"/>
                  <a:pt x="1738752" y="1691195"/>
                  <a:pt x="1743552" y="1692334"/>
                </a:cubicBezTo>
                <a:cubicBezTo>
                  <a:pt x="1751338" y="1692840"/>
                  <a:pt x="1756097" y="1690389"/>
                  <a:pt x="1757198" y="1681998"/>
                </a:cubicBezTo>
                <a:cubicBezTo>
                  <a:pt x="1760568" y="1662807"/>
                  <a:pt x="1771779" y="1648909"/>
                  <a:pt x="1783595" y="1635602"/>
                </a:cubicBezTo>
                <a:cubicBezTo>
                  <a:pt x="1797172" y="1619281"/>
                  <a:pt x="1814366" y="1605311"/>
                  <a:pt x="1825522" y="1586626"/>
                </a:cubicBezTo>
                <a:cubicBezTo>
                  <a:pt x="1829635" y="1579994"/>
                  <a:pt x="1836224" y="1580513"/>
                  <a:pt x="1841616" y="1581047"/>
                </a:cubicBezTo>
                <a:cubicBezTo>
                  <a:pt x="1859580" y="1582029"/>
                  <a:pt x="1876953" y="1583616"/>
                  <a:pt x="1886898" y="1563748"/>
                </a:cubicBezTo>
                <a:cubicBezTo>
                  <a:pt x="1889251" y="1560130"/>
                  <a:pt x="1893446" y="1560678"/>
                  <a:pt x="1897050" y="1561831"/>
                </a:cubicBezTo>
                <a:cubicBezTo>
                  <a:pt x="1915660" y="1566994"/>
                  <a:pt x="1935991" y="1565554"/>
                  <a:pt x="1955152" y="1566521"/>
                </a:cubicBezTo>
                <a:cubicBezTo>
                  <a:pt x="1984492" y="1567965"/>
                  <a:pt x="2009733" y="1577238"/>
                  <a:pt x="2025592" y="1603380"/>
                </a:cubicBezTo>
                <a:cubicBezTo>
                  <a:pt x="2032291" y="1613473"/>
                  <a:pt x="2042470" y="1613949"/>
                  <a:pt x="2052044" y="1613835"/>
                </a:cubicBezTo>
                <a:cubicBezTo>
                  <a:pt x="2074190" y="1614168"/>
                  <a:pt x="2079650" y="1620685"/>
                  <a:pt x="2076899" y="1641664"/>
                </a:cubicBezTo>
                <a:cubicBezTo>
                  <a:pt x="2072964" y="1663853"/>
                  <a:pt x="2072964" y="1663853"/>
                  <a:pt x="2096926" y="1665960"/>
                </a:cubicBezTo>
                <a:cubicBezTo>
                  <a:pt x="2102318" y="1666494"/>
                  <a:pt x="2106513" y="1667042"/>
                  <a:pt x="2106596" y="1674222"/>
                </a:cubicBezTo>
                <a:cubicBezTo>
                  <a:pt x="2108686" y="1699930"/>
                  <a:pt x="2111960" y="1724427"/>
                  <a:pt x="2112853" y="1750149"/>
                </a:cubicBezTo>
                <a:cubicBezTo>
                  <a:pt x="2114270" y="1769283"/>
                  <a:pt x="2109688" y="1787291"/>
                  <a:pt x="2099702" y="1803568"/>
                </a:cubicBezTo>
                <a:cubicBezTo>
                  <a:pt x="2093842" y="1814411"/>
                  <a:pt x="2099659" y="1852042"/>
                  <a:pt x="2108146" y="1861516"/>
                </a:cubicBezTo>
                <a:cubicBezTo>
                  <a:pt x="2111172" y="1864472"/>
                  <a:pt x="2113593" y="1866837"/>
                  <a:pt x="2118353" y="1864386"/>
                </a:cubicBezTo>
                <a:cubicBezTo>
                  <a:pt x="2145162" y="1853891"/>
                  <a:pt x="2170375" y="1860771"/>
                  <a:pt x="2195616" y="1870044"/>
                </a:cubicBezTo>
                <a:cubicBezTo>
                  <a:pt x="2201022" y="1871774"/>
                  <a:pt x="2205231" y="1873519"/>
                  <a:pt x="2210032" y="1874658"/>
                </a:cubicBezTo>
                <a:cubicBezTo>
                  <a:pt x="2225630" y="1878062"/>
                  <a:pt x="2237061" y="1883311"/>
                  <a:pt x="2245025" y="1899374"/>
                </a:cubicBezTo>
                <a:lnTo>
                  <a:pt x="2262548" y="1915785"/>
                </a:lnTo>
                <a:lnTo>
                  <a:pt x="3291650" y="225494"/>
                </a:lnTo>
                <a:lnTo>
                  <a:pt x="3646505" y="225494"/>
                </a:lnTo>
                <a:lnTo>
                  <a:pt x="3643558" y="219709"/>
                </a:lnTo>
                <a:cubicBezTo>
                  <a:pt x="3617161" y="181987"/>
                  <a:pt x="3647329" y="151808"/>
                  <a:pt x="3654871" y="121630"/>
                </a:cubicBezTo>
                <a:cubicBezTo>
                  <a:pt x="3669955" y="72590"/>
                  <a:pt x="3711437" y="68817"/>
                  <a:pt x="3752918" y="98996"/>
                </a:cubicBezTo>
                <a:cubicBezTo>
                  <a:pt x="3760460" y="102768"/>
                  <a:pt x="3764231" y="110313"/>
                  <a:pt x="3771774" y="106540"/>
                </a:cubicBezTo>
                <a:cubicBezTo>
                  <a:pt x="3798171" y="83907"/>
                  <a:pt x="3828339" y="87679"/>
                  <a:pt x="3858507" y="87679"/>
                </a:cubicBezTo>
                <a:cubicBezTo>
                  <a:pt x="3892447" y="42411"/>
                  <a:pt x="3933928" y="65045"/>
                  <a:pt x="3971639" y="80134"/>
                </a:cubicBezTo>
                <a:cubicBezTo>
                  <a:pt x="4031975" y="110313"/>
                  <a:pt x="4084770" y="102768"/>
                  <a:pt x="4137564" y="72590"/>
                </a:cubicBezTo>
                <a:cubicBezTo>
                  <a:pt x="4167733" y="53728"/>
                  <a:pt x="4190359" y="53728"/>
                  <a:pt x="4216756" y="72590"/>
                </a:cubicBezTo>
                <a:cubicBezTo>
                  <a:pt x="4216756" y="76362"/>
                  <a:pt x="4220527" y="76362"/>
                  <a:pt x="4220527" y="76362"/>
                </a:cubicBezTo>
                <a:cubicBezTo>
                  <a:pt x="4269551" y="106540"/>
                  <a:pt x="4273322" y="102768"/>
                  <a:pt x="4307261" y="57500"/>
                </a:cubicBezTo>
                <a:cubicBezTo>
                  <a:pt x="4322345" y="42411"/>
                  <a:pt x="4337430" y="27322"/>
                  <a:pt x="4360056" y="12233"/>
                </a:cubicBezTo>
                <a:cubicBezTo>
                  <a:pt x="4382682" y="916"/>
                  <a:pt x="4401537" y="916"/>
                  <a:pt x="4427934" y="16005"/>
                </a:cubicBezTo>
                <a:cubicBezTo>
                  <a:pt x="4488271" y="61273"/>
                  <a:pt x="4495813" y="61273"/>
                  <a:pt x="4556150" y="16005"/>
                </a:cubicBezTo>
                <a:cubicBezTo>
                  <a:pt x="4567463" y="7517"/>
                  <a:pt x="4574534" y="-970"/>
                  <a:pt x="4585316" y="91"/>
                </a:cubicBezTo>
                <a:close/>
              </a:path>
            </a:pathLst>
          </a:custGeom>
          <a:solidFill>
            <a:schemeClr val="bg1">
              <a:lumMod val="95000"/>
            </a:schemeClr>
          </a:solidFill>
          <a:ln w="25400">
            <a:noFill/>
          </a:ln>
          <a:effectLst/>
        </p:spPr>
        <p:txBody>
          <a:bodyPr wrap="square" anchor="ctr">
            <a:noAutofit/>
          </a:bodyPr>
          <a:lstStyle>
            <a:lvl1pPr marL="0" indent="0" algn="ctr">
              <a:buFontTx/>
              <a:buNone/>
              <a:defRPr sz="14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9164841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563307B-4B6F-4D4D-AB66-99288A7B7613}"/>
              </a:ext>
            </a:extLst>
          </p:cNvPr>
          <p:cNvSpPr>
            <a:spLocks noGrp="1"/>
          </p:cNvSpPr>
          <p:nvPr>
            <p:ph type="pic" sz="quarter" idx="41" hasCustomPrompt="1"/>
          </p:nvPr>
        </p:nvSpPr>
        <p:spPr>
          <a:xfrm>
            <a:off x="6414246" y="0"/>
            <a:ext cx="5777753" cy="6858000"/>
          </a:xfrm>
          <a:prstGeom prst="rect">
            <a:avLst/>
          </a:prstGeom>
          <a:solidFill>
            <a:schemeClr val="bg1">
              <a:lumMod val="95000"/>
            </a:schemeClr>
          </a:solidFill>
        </p:spPr>
        <p:txBody>
          <a:bodyPr anchor="ct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614122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01BC926-532D-4A29-930A-236814050938}"/>
              </a:ext>
            </a:extLst>
          </p:cNvPr>
          <p:cNvSpPr>
            <a:spLocks noChangeAspect="1"/>
          </p:cNvSpPr>
          <p:nvPr userDrawn="1"/>
        </p:nvSpPr>
        <p:spPr>
          <a:xfrm>
            <a:off x="7119313" y="5067541"/>
            <a:ext cx="4297680" cy="43533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Rectangle 2">
            <a:extLst>
              <a:ext uri="{FF2B5EF4-FFF2-40B4-BE49-F238E27FC236}">
                <a16:creationId xmlns:a16="http://schemas.microsoft.com/office/drawing/2014/main" id="{AE3E906F-6E18-4B03-BE88-75566ECC92F8}"/>
              </a:ext>
            </a:extLst>
          </p:cNvPr>
          <p:cNvSpPr/>
          <p:nvPr userDrawn="1"/>
        </p:nvSpPr>
        <p:spPr>
          <a:xfrm>
            <a:off x="0" y="1988840"/>
            <a:ext cx="12192000" cy="2880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aphic 14">
            <a:extLst>
              <a:ext uri="{FF2B5EF4-FFF2-40B4-BE49-F238E27FC236}">
                <a16:creationId xmlns:a16="http://schemas.microsoft.com/office/drawing/2014/main" id="{5EBDAAFC-71A9-4BA2-A27E-C4F1F4BA22EC}"/>
              </a:ext>
            </a:extLst>
          </p:cNvPr>
          <p:cNvGrpSpPr/>
          <p:nvPr userDrawn="1"/>
        </p:nvGrpSpPr>
        <p:grpSpPr>
          <a:xfrm>
            <a:off x="6867308" y="1360224"/>
            <a:ext cx="4999344" cy="3932069"/>
            <a:chOff x="2444748" y="555045"/>
            <a:chExt cx="7282048" cy="5727454"/>
          </a:xfrm>
        </p:grpSpPr>
        <p:sp>
          <p:nvSpPr>
            <p:cNvPr id="6" name="Freeform: Shape 5">
              <a:extLst>
                <a:ext uri="{FF2B5EF4-FFF2-40B4-BE49-F238E27FC236}">
                  <a16:creationId xmlns:a16="http://schemas.microsoft.com/office/drawing/2014/main" id="{16173859-0352-4FD9-B3BD-10167F74D9C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945F6B7-E4A6-48B1-9406-9E425F295FF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CA7AAB-8778-4F88-BE73-6CB5FA0E0E6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BD4C418-0F80-4101-A919-833900A7CEFD}"/>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B2511B1-DF8F-4023-8CEE-586AEE878B8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2BDA56B7-7F45-4702-8E59-4222CE52086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FA1173E-505A-4DD9-BBC4-17F19752B615}"/>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D9CBC3-5115-4FA9-AC8A-A42FC5D3EE6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1B9825C8-5D1C-4169-9149-8B4CB0E262B1}"/>
              </a:ext>
            </a:extLst>
          </p:cNvPr>
          <p:cNvSpPr>
            <a:spLocks noGrp="1"/>
          </p:cNvSpPr>
          <p:nvPr>
            <p:ph type="pic" idx="15" hasCustomPrompt="1"/>
          </p:nvPr>
        </p:nvSpPr>
        <p:spPr>
          <a:xfrm>
            <a:off x="7103893" y="1624176"/>
            <a:ext cx="45800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Text Placeholder 9">
            <a:extLst>
              <a:ext uri="{FF2B5EF4-FFF2-40B4-BE49-F238E27FC236}">
                <a16:creationId xmlns:a16="http://schemas.microsoft.com/office/drawing/2014/main" id="{CD05948B-F459-46FB-B9E4-88B7F7FCBE8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16" name="Picture 15">
            <a:extLst>
              <a:ext uri="{FF2B5EF4-FFF2-40B4-BE49-F238E27FC236}">
                <a16:creationId xmlns:a16="http://schemas.microsoft.com/office/drawing/2014/main" id="{01BF94AF-E7BE-447E-B68D-762DAE90AC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6779" y="3282413"/>
            <a:ext cx="1638442" cy="320068"/>
          </a:xfrm>
          <a:prstGeom prst="rect">
            <a:avLst/>
          </a:prstGeom>
        </p:spPr>
      </p:pic>
    </p:spTree>
    <p:extLst>
      <p:ext uri="{BB962C8B-B14F-4D97-AF65-F5344CB8AC3E}">
        <p14:creationId xmlns:p14="http://schemas.microsoft.com/office/powerpoint/2010/main" val="3249633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311411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656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CFC2BC-9AA7-4712-951B-758597C4C7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509707"/>
            <a:ext cx="1714091" cy="334846"/>
          </a:xfrm>
          <a:prstGeom prst="rect">
            <a:avLst/>
          </a:prstGeom>
        </p:spPr>
      </p:pic>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7" name="Freeform: Shape 46">
            <a:extLst>
              <a:ext uri="{FF2B5EF4-FFF2-40B4-BE49-F238E27FC236}">
                <a16:creationId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2" name="Freeform: Shape 71">
            <a:extLst>
              <a:ext uri="{FF2B5EF4-FFF2-40B4-BE49-F238E27FC236}">
                <a16:creationId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082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B998F8-5F60-4F3A-941E-65C7CA793196}"/>
              </a:ext>
            </a:extLst>
          </p:cNvPr>
          <p:cNvSpPr/>
          <p:nvPr userDrawn="1"/>
        </p:nvSpPr>
        <p:spPr>
          <a:xfrm>
            <a:off x="0" y="0"/>
            <a:ext cx="398145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6E2B211-279E-47AD-8321-BBE0A034E63C}"/>
              </a:ext>
            </a:extLst>
          </p:cNvPr>
          <p:cNvGrpSpPr/>
          <p:nvPr userDrawn="1"/>
        </p:nvGrpSpPr>
        <p:grpSpPr>
          <a:xfrm rot="12911792" flipH="1" flipV="1">
            <a:off x="2790331" y="4225532"/>
            <a:ext cx="706431" cy="492914"/>
            <a:chOff x="5405974" y="1533288"/>
            <a:chExt cx="608646" cy="424685"/>
          </a:xfrm>
        </p:grpSpPr>
        <p:sp>
          <p:nvSpPr>
            <p:cNvPr id="18" name="Trapezoid 17">
              <a:extLst>
                <a:ext uri="{FF2B5EF4-FFF2-40B4-BE49-F238E27FC236}">
                  <a16:creationId xmlns:a16="http://schemas.microsoft.com/office/drawing/2014/main" id="{3DECB3E9-32A4-485B-873B-63C6C59490D1}"/>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a:extLst>
                <a:ext uri="{FF2B5EF4-FFF2-40B4-BE49-F238E27FC236}">
                  <a16:creationId xmlns:a16="http://schemas.microsoft.com/office/drawing/2014/main" id="{B97B4F36-AF1D-4D48-AB73-9687DD625973}"/>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apezoid 19">
              <a:extLst>
                <a:ext uri="{FF2B5EF4-FFF2-40B4-BE49-F238E27FC236}">
                  <a16:creationId xmlns:a16="http://schemas.microsoft.com/office/drawing/2014/main" id="{18628655-B24C-4AA8-B86F-E4649EC635E8}"/>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3A6B24C9-2F1F-4C5E-B867-73AE6CD0383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2AA7F5E5-BC6C-4756-A8EB-16B8328FA881}"/>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97CDF6D-E63B-4A20-B935-7F27169038D3}"/>
              </a:ext>
            </a:extLst>
          </p:cNvPr>
          <p:cNvGrpSpPr/>
          <p:nvPr userDrawn="1"/>
        </p:nvGrpSpPr>
        <p:grpSpPr>
          <a:xfrm rot="20269720">
            <a:off x="2788843" y="4597087"/>
            <a:ext cx="773065" cy="771576"/>
            <a:chOff x="7167947" y="1624190"/>
            <a:chExt cx="2677920" cy="2672764"/>
          </a:xfrm>
          <a:solidFill>
            <a:schemeClr val="bg1"/>
          </a:solidFill>
        </p:grpSpPr>
        <p:sp>
          <p:nvSpPr>
            <p:cNvPr id="24" name="Freeform: Shape 23">
              <a:extLst>
                <a:ext uri="{FF2B5EF4-FFF2-40B4-BE49-F238E27FC236}">
                  <a16:creationId xmlns:a16="http://schemas.microsoft.com/office/drawing/2014/main" id="{B45EA29E-0702-4F6E-81A2-E3C8EFB2FBFE}"/>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1429830-A1B2-46C6-8E1F-3CDD87BDE661}"/>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grpSp>
        <p:nvGrpSpPr>
          <p:cNvPr id="26" name="Group 25">
            <a:extLst>
              <a:ext uri="{FF2B5EF4-FFF2-40B4-BE49-F238E27FC236}">
                <a16:creationId xmlns:a16="http://schemas.microsoft.com/office/drawing/2014/main" id="{4A5EFBF7-A8A4-4D6E-8808-92696D9AC638}"/>
              </a:ext>
            </a:extLst>
          </p:cNvPr>
          <p:cNvGrpSpPr/>
          <p:nvPr userDrawn="1"/>
        </p:nvGrpSpPr>
        <p:grpSpPr>
          <a:xfrm rot="6679697" flipV="1">
            <a:off x="2514190" y="4250744"/>
            <a:ext cx="709209" cy="493240"/>
            <a:chOff x="5405974" y="1533288"/>
            <a:chExt cx="611040" cy="424965"/>
          </a:xfrm>
        </p:grpSpPr>
        <p:sp>
          <p:nvSpPr>
            <p:cNvPr id="27" name="Trapezoid 26">
              <a:extLst>
                <a:ext uri="{FF2B5EF4-FFF2-40B4-BE49-F238E27FC236}">
                  <a16:creationId xmlns:a16="http://schemas.microsoft.com/office/drawing/2014/main" id="{F604488B-1EF4-42B1-A6B5-7312ADA6A9C3}"/>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apezoid 27">
              <a:extLst>
                <a:ext uri="{FF2B5EF4-FFF2-40B4-BE49-F238E27FC236}">
                  <a16:creationId xmlns:a16="http://schemas.microsoft.com/office/drawing/2014/main" id="{D7D307F1-17F2-4B95-9A10-54A9B7C0CFD4}"/>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a:extLst>
                <a:ext uri="{FF2B5EF4-FFF2-40B4-BE49-F238E27FC236}">
                  <a16:creationId xmlns:a16="http://schemas.microsoft.com/office/drawing/2014/main" id="{1B2CFD6B-D5DB-4797-A1E8-D6713BECCF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a:extLst>
                <a:ext uri="{FF2B5EF4-FFF2-40B4-BE49-F238E27FC236}">
                  <a16:creationId xmlns:a16="http://schemas.microsoft.com/office/drawing/2014/main" id="{240F08C5-AEE4-4DA8-B595-DFD5AAB6DE0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FB146A5D-87C6-47F6-BF4F-3E2D584E5F89}"/>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6A379968-FE4C-4380-9AD8-FCC2F2902ED8}"/>
              </a:ext>
            </a:extLst>
          </p:cNvPr>
          <p:cNvGrpSpPr/>
          <p:nvPr userDrawn="1"/>
        </p:nvGrpSpPr>
        <p:grpSpPr>
          <a:xfrm rot="2246763">
            <a:off x="1974127" y="1362251"/>
            <a:ext cx="2028524" cy="1778017"/>
            <a:chOff x="2753518" y="2997140"/>
            <a:chExt cx="2028524" cy="1778017"/>
          </a:xfrm>
          <a:solidFill>
            <a:schemeClr val="bg1">
              <a:alpha val="5000"/>
            </a:schemeClr>
          </a:solidFill>
        </p:grpSpPr>
        <p:sp>
          <p:nvSpPr>
            <p:cNvPr id="5" name="Freeform: Shape 4">
              <a:extLst>
                <a:ext uri="{FF2B5EF4-FFF2-40B4-BE49-F238E27FC236}">
                  <a16:creationId xmlns:a16="http://schemas.microsoft.com/office/drawing/2014/main" id="{CED8DA23-991A-4F5A-84D7-7BDAEC9B967B}"/>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7272C85-BFE8-4E25-B0D2-727926AA6B5E}"/>
                </a:ext>
              </a:extLst>
            </p:cNvPr>
            <p:cNvGrpSpPr/>
            <p:nvPr/>
          </p:nvGrpSpPr>
          <p:grpSpPr>
            <a:xfrm>
              <a:off x="3563163" y="3556278"/>
              <a:ext cx="1218879" cy="1218879"/>
              <a:chOff x="3264582" y="1870309"/>
              <a:chExt cx="1774962" cy="1774962"/>
            </a:xfrm>
            <a:grpFill/>
          </p:grpSpPr>
          <p:sp>
            <p:nvSpPr>
              <p:cNvPr id="8" name="Freeform: Shape 7">
                <a:extLst>
                  <a:ext uri="{FF2B5EF4-FFF2-40B4-BE49-F238E27FC236}">
                    <a16:creationId xmlns:a16="http://schemas.microsoft.com/office/drawing/2014/main" id="{1324B715-E1E3-414A-B516-E282A0E568CA}"/>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505C034-B686-4751-AF7C-F1443083293B}"/>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7" name="Freeform: Shape 6">
              <a:extLst>
                <a:ext uri="{FF2B5EF4-FFF2-40B4-BE49-F238E27FC236}">
                  <a16:creationId xmlns:a16="http://schemas.microsoft.com/office/drawing/2014/main" id="{932CE2BE-5153-4691-A210-F5CEED8B7852}"/>
                </a:ext>
              </a:extLst>
            </p:cNvPr>
            <p:cNvSpPr/>
            <p:nvPr/>
          </p:nvSpPr>
          <p:spPr>
            <a:xfrm>
              <a:off x="3308806" y="2997140"/>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BECD3404-3EA6-420D-8DBC-6D3A595FBFA2}"/>
              </a:ext>
            </a:extLst>
          </p:cNvPr>
          <p:cNvGrpSpPr/>
          <p:nvPr userDrawn="1"/>
        </p:nvGrpSpPr>
        <p:grpSpPr>
          <a:xfrm>
            <a:off x="0" y="2766599"/>
            <a:ext cx="2745260" cy="2471860"/>
            <a:chOff x="6486650" y="2648852"/>
            <a:chExt cx="2745260" cy="2471860"/>
          </a:xfrm>
          <a:solidFill>
            <a:schemeClr val="bg1">
              <a:alpha val="5000"/>
            </a:schemeClr>
          </a:solidFill>
        </p:grpSpPr>
        <p:sp>
          <p:nvSpPr>
            <p:cNvPr id="11" name="Freeform: Shape 10">
              <a:extLst>
                <a:ext uri="{FF2B5EF4-FFF2-40B4-BE49-F238E27FC236}">
                  <a16:creationId xmlns:a16="http://schemas.microsoft.com/office/drawing/2014/main" id="{18ECA3BD-4287-4CAB-8CFB-CC4BBC00858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B404465C-B632-42F2-8273-BA2C7FFDA7A2}"/>
                </a:ext>
              </a:extLst>
            </p:cNvPr>
            <p:cNvGrpSpPr/>
            <p:nvPr/>
          </p:nvGrpSpPr>
          <p:grpSpPr>
            <a:xfrm>
              <a:off x="7392963" y="2648852"/>
              <a:ext cx="1838947" cy="1835405"/>
              <a:chOff x="7167947" y="1624190"/>
              <a:chExt cx="2677922" cy="2672763"/>
            </a:xfrm>
            <a:grpFill/>
          </p:grpSpPr>
          <p:sp>
            <p:nvSpPr>
              <p:cNvPr id="13" name="Freeform: Shape 12">
                <a:extLst>
                  <a:ext uri="{FF2B5EF4-FFF2-40B4-BE49-F238E27FC236}">
                    <a16:creationId xmlns:a16="http://schemas.microsoft.com/office/drawing/2014/main" id="{100150D0-F178-431E-B2C4-A43288E12324}"/>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443C86-7937-4604-892A-31CBB4C3B2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5" name="Freeform: Shape 14">
            <a:extLst>
              <a:ext uri="{FF2B5EF4-FFF2-40B4-BE49-F238E27FC236}">
                <a16:creationId xmlns:a16="http://schemas.microsoft.com/office/drawing/2014/main" id="{33011AC2-F2FD-44CD-BF51-A2C7AB4FB7F5}"/>
              </a:ext>
            </a:extLst>
          </p:cNvPr>
          <p:cNvSpPr/>
          <p:nvPr userDrawn="1"/>
        </p:nvSpPr>
        <p:spPr>
          <a:xfrm>
            <a:off x="3140906" y="3608100"/>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795D01C-5E4D-42EF-81C8-036347FC14D7}"/>
              </a:ext>
            </a:extLst>
          </p:cNvPr>
          <p:cNvSpPr/>
          <p:nvPr userDrawn="1"/>
        </p:nvSpPr>
        <p:spPr>
          <a:xfrm rot="2246763">
            <a:off x="103562" y="2021654"/>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32" name="Rectangle: Top Corners Rounded 31">
            <a:extLst>
              <a:ext uri="{FF2B5EF4-FFF2-40B4-BE49-F238E27FC236}">
                <a16:creationId xmlns:a16="http://schemas.microsoft.com/office/drawing/2014/main" id="{11BA3E48-397A-40E6-82CD-AFA7318A5754}"/>
              </a:ext>
            </a:extLst>
          </p:cNvPr>
          <p:cNvSpPr/>
          <p:nvPr userDrawn="1"/>
        </p:nvSpPr>
        <p:spPr>
          <a:xfrm rot="10800000" flipH="1">
            <a:off x="292045" y="0"/>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FC3E8D1C-B4B0-4270-BF60-0AB071A5B57A}"/>
              </a:ext>
            </a:extLst>
          </p:cNvPr>
          <p:cNvGrpSpPr/>
          <p:nvPr userDrawn="1"/>
        </p:nvGrpSpPr>
        <p:grpSpPr>
          <a:xfrm rot="20249292" flipH="1" flipV="1">
            <a:off x="2408466" y="3007856"/>
            <a:ext cx="405220" cy="1013819"/>
            <a:chOff x="4130248" y="650162"/>
            <a:chExt cx="502279" cy="1664988"/>
          </a:xfrm>
          <a:solidFill>
            <a:schemeClr val="accent2"/>
          </a:solidFill>
        </p:grpSpPr>
        <p:sp>
          <p:nvSpPr>
            <p:cNvPr id="34" name="Trapezoid 33">
              <a:extLst>
                <a:ext uri="{FF2B5EF4-FFF2-40B4-BE49-F238E27FC236}">
                  <a16:creationId xmlns:a16="http://schemas.microsoft.com/office/drawing/2014/main" id="{01E654A2-A845-4D9C-AC7E-DD1A1FB316D8}"/>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rapezoid 94">
              <a:extLst>
                <a:ext uri="{FF2B5EF4-FFF2-40B4-BE49-F238E27FC236}">
                  <a16:creationId xmlns:a16="http://schemas.microsoft.com/office/drawing/2014/main" id="{49392ED5-842E-4BB8-9F02-6F05DBDAC68A}"/>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3F7416A9-09BE-4355-8142-7849BBC59832}"/>
              </a:ext>
            </a:extLst>
          </p:cNvPr>
          <p:cNvGrpSpPr/>
          <p:nvPr userDrawn="1"/>
        </p:nvGrpSpPr>
        <p:grpSpPr>
          <a:xfrm rot="15704020" flipH="1" flipV="1">
            <a:off x="2663420" y="3873638"/>
            <a:ext cx="340169" cy="340171"/>
            <a:chOff x="5108323" y="1463792"/>
            <a:chExt cx="374636" cy="374638"/>
          </a:xfrm>
        </p:grpSpPr>
        <p:sp>
          <p:nvSpPr>
            <p:cNvPr id="37" name="Oval 36">
              <a:extLst>
                <a:ext uri="{FF2B5EF4-FFF2-40B4-BE49-F238E27FC236}">
                  <a16:creationId xmlns:a16="http://schemas.microsoft.com/office/drawing/2014/main" id="{71F29D26-D2C3-4D21-B19D-E7708FC9FF28}"/>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5AB344E1-E2AB-4438-8DF4-30253B57B63D}"/>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3EE38B58-01FE-4D5B-B52B-DF7FB23D2B2C}"/>
              </a:ext>
            </a:extLst>
          </p:cNvPr>
          <p:cNvGrpSpPr/>
          <p:nvPr userDrawn="1"/>
        </p:nvGrpSpPr>
        <p:grpSpPr>
          <a:xfrm rot="17572368" flipH="1">
            <a:off x="1480750" y="1474295"/>
            <a:ext cx="487113" cy="1701453"/>
            <a:chOff x="391499" y="630207"/>
            <a:chExt cx="531848" cy="1593194"/>
          </a:xfrm>
        </p:grpSpPr>
        <p:sp>
          <p:nvSpPr>
            <p:cNvPr id="40" name="Rectangle: Rounded Corners 39">
              <a:extLst>
                <a:ext uri="{FF2B5EF4-FFF2-40B4-BE49-F238E27FC236}">
                  <a16:creationId xmlns:a16="http://schemas.microsoft.com/office/drawing/2014/main" id="{ADC60DCB-AA80-49A7-A330-6DEA44AF3C32}"/>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8126044E-368C-440B-B94F-7A414E81ED0E}"/>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C609EA3D-BF09-4750-8B89-52062CCAA8D8}"/>
              </a:ext>
            </a:extLst>
          </p:cNvPr>
          <p:cNvGrpSpPr/>
          <p:nvPr userDrawn="1"/>
        </p:nvGrpSpPr>
        <p:grpSpPr>
          <a:xfrm rot="9737426" flipH="1">
            <a:off x="2091150" y="2624217"/>
            <a:ext cx="514460" cy="514460"/>
            <a:chOff x="121429" y="411151"/>
            <a:chExt cx="607375" cy="607375"/>
          </a:xfrm>
        </p:grpSpPr>
        <p:sp>
          <p:nvSpPr>
            <p:cNvPr id="43" name="Oval 42">
              <a:extLst>
                <a:ext uri="{FF2B5EF4-FFF2-40B4-BE49-F238E27FC236}">
                  <a16:creationId xmlns:a16="http://schemas.microsoft.com/office/drawing/2014/main" id="{8CD88CA8-507A-4052-B3D1-5825B8BBAFFC}"/>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29BC079D-A9B7-4437-8CA1-2DF8E7A33A14}"/>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F9EC3F-3387-4CF3-A03F-AC9058376362}"/>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a:extLst>
                <a:ext uri="{FF2B5EF4-FFF2-40B4-BE49-F238E27FC236}">
                  <a16:creationId xmlns:a16="http://schemas.microsoft.com/office/drawing/2014/main" id="{CC56068D-EB7D-490A-87C5-924066AB69B5}"/>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23646BA1-CE2A-4CBB-97E9-9222C9AD8E3F}"/>
              </a:ext>
            </a:extLst>
          </p:cNvPr>
          <p:cNvGrpSpPr/>
          <p:nvPr userDrawn="1"/>
        </p:nvGrpSpPr>
        <p:grpSpPr>
          <a:xfrm rot="9743765" flipH="1">
            <a:off x="849043" y="392925"/>
            <a:ext cx="459928" cy="1377757"/>
            <a:chOff x="391499" y="630207"/>
            <a:chExt cx="531845" cy="1593193"/>
          </a:xfrm>
        </p:grpSpPr>
        <p:sp>
          <p:nvSpPr>
            <p:cNvPr id="48" name="Rectangle: Rounded Corners 47">
              <a:extLst>
                <a:ext uri="{FF2B5EF4-FFF2-40B4-BE49-F238E27FC236}">
                  <a16:creationId xmlns:a16="http://schemas.microsoft.com/office/drawing/2014/main" id="{DE287937-2334-4531-AC46-A7DC53F51BD5}"/>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A1EE65D8-6FBD-4080-AA95-429B44E248D1}"/>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a:extLst>
              <a:ext uri="{FF2B5EF4-FFF2-40B4-BE49-F238E27FC236}">
                <a16:creationId xmlns:a16="http://schemas.microsoft.com/office/drawing/2014/main" id="{6227990C-BB00-45E1-9810-8A586B2334D7}"/>
              </a:ext>
            </a:extLst>
          </p:cNvPr>
          <p:cNvSpPr/>
          <p:nvPr userDrawn="1"/>
        </p:nvSpPr>
        <p:spPr>
          <a:xfrm rot="10800000" flipH="1">
            <a:off x="747743" y="1420860"/>
            <a:ext cx="618628" cy="61862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7FC309BA-165E-4651-AC85-AA6CD5F0458E}"/>
              </a:ext>
            </a:extLst>
          </p:cNvPr>
          <p:cNvSpPr/>
          <p:nvPr userDrawn="1"/>
        </p:nvSpPr>
        <p:spPr>
          <a:xfrm rot="10800000" flipH="1">
            <a:off x="814461" y="1487577"/>
            <a:ext cx="485192" cy="485192"/>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4C48116-DF0F-4187-A190-7F66C44BF701}"/>
              </a:ext>
            </a:extLst>
          </p:cNvPr>
          <p:cNvSpPr/>
          <p:nvPr userDrawn="1"/>
        </p:nvSpPr>
        <p:spPr>
          <a:xfrm rot="10800000" flipH="1">
            <a:off x="936003" y="1609750"/>
            <a:ext cx="242109" cy="24084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52">
            <a:extLst>
              <a:ext uri="{FF2B5EF4-FFF2-40B4-BE49-F238E27FC236}">
                <a16:creationId xmlns:a16="http://schemas.microsoft.com/office/drawing/2014/main" id="{1CB88625-BD84-4AC0-8A04-F9D426252DC6}"/>
              </a:ext>
            </a:extLst>
          </p:cNvPr>
          <p:cNvSpPr/>
          <p:nvPr userDrawn="1"/>
        </p:nvSpPr>
        <p:spPr>
          <a:xfrm rot="10800000" flipH="1">
            <a:off x="1016764" y="1689879"/>
            <a:ext cx="80588" cy="80588"/>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FDB0D61A-55FF-42B8-B442-7B044B1376C5}"/>
              </a:ext>
            </a:extLst>
          </p:cNvPr>
          <p:cNvSpPr/>
          <p:nvPr userDrawn="1"/>
        </p:nvSpPr>
        <p:spPr>
          <a:xfrm rot="10800000" flipH="1">
            <a:off x="478272" y="25558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Top Corners Rounded 54">
            <a:extLst>
              <a:ext uri="{FF2B5EF4-FFF2-40B4-BE49-F238E27FC236}">
                <a16:creationId xmlns:a16="http://schemas.microsoft.com/office/drawing/2014/main" id="{18A1D6DB-506D-44F9-B480-A76B310C3E71}"/>
              </a:ext>
            </a:extLst>
          </p:cNvPr>
          <p:cNvSpPr/>
          <p:nvPr userDrawn="1"/>
        </p:nvSpPr>
        <p:spPr>
          <a:xfrm rot="10800000" flipH="1">
            <a:off x="640963" y="322185"/>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C50F240-F8DE-4A86-B350-32B373D2B6BC}"/>
              </a:ext>
            </a:extLst>
          </p:cNvPr>
          <p:cNvSpPr txBox="1"/>
          <p:nvPr userDrawn="1"/>
        </p:nvSpPr>
        <p:spPr>
          <a:xfrm>
            <a:off x="292045" y="6035759"/>
            <a:ext cx="3434108" cy="500056"/>
          </a:xfrm>
          <a:custGeom>
            <a:avLst/>
            <a:gdLst>
              <a:gd name="connsiteX0" fmla="*/ 918715 w 3349328"/>
              <a:gd name="connsiteY0" fmla="*/ 111816 h 487710"/>
              <a:gd name="connsiteX1" fmla="*/ 918715 w 3349328"/>
              <a:gd name="connsiteY1" fmla="*/ 374535 h 487710"/>
              <a:gd name="connsiteX2" fmla="*/ 946303 w 3349328"/>
              <a:gd name="connsiteY2" fmla="*/ 374535 h 487710"/>
              <a:gd name="connsiteX3" fmla="*/ 1052905 w 3349328"/>
              <a:gd name="connsiteY3" fmla="*/ 327170 h 487710"/>
              <a:gd name="connsiteX4" fmla="*/ 1079813 w 3349328"/>
              <a:gd name="connsiteY4" fmla="*/ 243005 h 487710"/>
              <a:gd name="connsiteX5" fmla="*/ 1052905 w 3349328"/>
              <a:gd name="connsiteY5" fmla="*/ 159181 h 487710"/>
              <a:gd name="connsiteX6" fmla="*/ 946303 w 3349328"/>
              <a:gd name="connsiteY6" fmla="*/ 111816 h 487710"/>
              <a:gd name="connsiteX7" fmla="*/ 2629830 w 3349328"/>
              <a:gd name="connsiteY7" fmla="*/ 102981 h 487710"/>
              <a:gd name="connsiteX8" fmla="*/ 2629830 w 3349328"/>
              <a:gd name="connsiteY8" fmla="*/ 218535 h 487710"/>
              <a:gd name="connsiteX9" fmla="*/ 2652342 w 3349328"/>
              <a:gd name="connsiteY9" fmla="*/ 218535 h 487710"/>
              <a:gd name="connsiteX10" fmla="*/ 2707256 w 3349328"/>
              <a:gd name="connsiteY10" fmla="*/ 202610 h 487710"/>
              <a:gd name="connsiteX11" fmla="*/ 2725333 w 3349328"/>
              <a:gd name="connsiteY11" fmla="*/ 160588 h 487710"/>
              <a:gd name="connsiteX12" fmla="*/ 2707256 w 3349328"/>
              <a:gd name="connsiteY12" fmla="*/ 118906 h 487710"/>
              <a:gd name="connsiteX13" fmla="*/ 2652342 w 3349328"/>
              <a:gd name="connsiteY13" fmla="*/ 102981 h 487710"/>
              <a:gd name="connsiteX14" fmla="*/ 222349 w 3349328"/>
              <a:gd name="connsiteY14" fmla="*/ 23791 h 487710"/>
              <a:gd name="connsiteX15" fmla="*/ 343001 w 3349328"/>
              <a:gd name="connsiteY15" fmla="*/ 23791 h 487710"/>
              <a:gd name="connsiteX16" fmla="*/ 564934 w 3349328"/>
              <a:gd name="connsiteY16" fmla="*/ 307580 h 487710"/>
              <a:gd name="connsiteX17" fmla="*/ 564934 w 3349328"/>
              <a:gd name="connsiteY17" fmla="*/ 23791 h 487710"/>
              <a:gd name="connsiteX18" fmla="*/ 685587 w 3349328"/>
              <a:gd name="connsiteY18" fmla="*/ 23791 h 487710"/>
              <a:gd name="connsiteX19" fmla="*/ 685587 w 3349328"/>
              <a:gd name="connsiteY19" fmla="*/ 487710 h 487710"/>
              <a:gd name="connsiteX20" fmla="*/ 564934 w 3349328"/>
              <a:gd name="connsiteY20" fmla="*/ 487710 h 487710"/>
              <a:gd name="connsiteX21" fmla="*/ 343001 w 3349328"/>
              <a:gd name="connsiteY21" fmla="*/ 203580 h 487710"/>
              <a:gd name="connsiteX22" fmla="*/ 343001 w 3349328"/>
              <a:gd name="connsiteY22" fmla="*/ 487710 h 487710"/>
              <a:gd name="connsiteX23" fmla="*/ 222349 w 3349328"/>
              <a:gd name="connsiteY23" fmla="*/ 487710 h 487710"/>
              <a:gd name="connsiteX24" fmla="*/ 0 w 3349328"/>
              <a:gd name="connsiteY24" fmla="*/ 23791 h 487710"/>
              <a:gd name="connsiteX25" fmla="*/ 120653 w 3349328"/>
              <a:gd name="connsiteY25" fmla="*/ 23791 h 487710"/>
              <a:gd name="connsiteX26" fmla="*/ 120653 w 3349328"/>
              <a:gd name="connsiteY26" fmla="*/ 487710 h 487710"/>
              <a:gd name="connsiteX27" fmla="*/ 0 w 3349328"/>
              <a:gd name="connsiteY27" fmla="*/ 487710 h 487710"/>
              <a:gd name="connsiteX28" fmla="*/ 2887110 w 3349328"/>
              <a:gd name="connsiteY28" fmla="*/ 11217 h 487710"/>
              <a:gd name="connsiteX29" fmla="*/ 3031213 w 3349328"/>
              <a:gd name="connsiteY29" fmla="*/ 11217 h 487710"/>
              <a:gd name="connsiteX30" fmla="*/ 3118899 w 3349328"/>
              <a:gd name="connsiteY30" fmla="*/ 137647 h 487710"/>
              <a:gd name="connsiteX31" fmla="*/ 3203186 w 3349328"/>
              <a:gd name="connsiteY31" fmla="*/ 11217 h 487710"/>
              <a:gd name="connsiteX32" fmla="*/ 3349328 w 3349328"/>
              <a:gd name="connsiteY32" fmla="*/ 11217 h 487710"/>
              <a:gd name="connsiteX33" fmla="*/ 3175657 w 3349328"/>
              <a:gd name="connsiteY33" fmla="*/ 252183 h 487710"/>
              <a:gd name="connsiteX34" fmla="*/ 3175657 w 3349328"/>
              <a:gd name="connsiteY34" fmla="*/ 475135 h 487710"/>
              <a:gd name="connsiteX35" fmla="*/ 3055003 w 3349328"/>
              <a:gd name="connsiteY35" fmla="*/ 475135 h 487710"/>
              <a:gd name="connsiteX36" fmla="*/ 3055003 w 3349328"/>
              <a:gd name="connsiteY36" fmla="*/ 252183 h 487710"/>
              <a:gd name="connsiteX37" fmla="*/ 2509178 w 3349328"/>
              <a:gd name="connsiteY37" fmla="*/ 11217 h 487710"/>
              <a:gd name="connsiteX38" fmla="*/ 2696784 w 3349328"/>
              <a:gd name="connsiteY38" fmla="*/ 11217 h 487710"/>
              <a:gd name="connsiteX39" fmla="*/ 2818457 w 3349328"/>
              <a:gd name="connsiteY39" fmla="*/ 60497 h 487710"/>
              <a:gd name="connsiteX40" fmla="*/ 2850405 w 3349328"/>
              <a:gd name="connsiteY40" fmla="*/ 153960 h 487710"/>
              <a:gd name="connsiteX41" fmla="*/ 2813699 w 3349328"/>
              <a:gd name="connsiteY41" fmla="*/ 252183 h 487710"/>
              <a:gd name="connsiteX42" fmla="*/ 2749123 w 3349328"/>
              <a:gd name="connsiteY42" fmla="*/ 284810 h 487710"/>
              <a:gd name="connsiteX43" fmla="*/ 2894927 w 3349328"/>
              <a:gd name="connsiteY43" fmla="*/ 475135 h 487710"/>
              <a:gd name="connsiteX44" fmla="*/ 2745046 w 3349328"/>
              <a:gd name="connsiteY44" fmla="*/ 475135 h 487710"/>
              <a:gd name="connsiteX45" fmla="*/ 2629830 w 3349328"/>
              <a:gd name="connsiteY45" fmla="*/ 297045 h 487710"/>
              <a:gd name="connsiteX46" fmla="*/ 2629830 w 3349328"/>
              <a:gd name="connsiteY46" fmla="*/ 475135 h 487710"/>
              <a:gd name="connsiteX47" fmla="*/ 2509178 w 3349328"/>
              <a:gd name="connsiteY47" fmla="*/ 475135 h 487710"/>
              <a:gd name="connsiteX48" fmla="*/ 2136647 w 3349328"/>
              <a:gd name="connsiteY48" fmla="*/ 11217 h 487710"/>
              <a:gd name="connsiteX49" fmla="*/ 2455441 w 3349328"/>
              <a:gd name="connsiteY49" fmla="*/ 11217 h 487710"/>
              <a:gd name="connsiteX50" fmla="*/ 2455441 w 3349328"/>
              <a:gd name="connsiteY50" fmla="*/ 111816 h 487710"/>
              <a:gd name="connsiteX51" fmla="*/ 2355520 w 3349328"/>
              <a:gd name="connsiteY51" fmla="*/ 111816 h 487710"/>
              <a:gd name="connsiteX52" fmla="*/ 2355520 w 3349328"/>
              <a:gd name="connsiteY52" fmla="*/ 475135 h 487710"/>
              <a:gd name="connsiteX53" fmla="*/ 2234868 w 3349328"/>
              <a:gd name="connsiteY53" fmla="*/ 475135 h 487710"/>
              <a:gd name="connsiteX54" fmla="*/ 2234868 w 3349328"/>
              <a:gd name="connsiteY54" fmla="*/ 111816 h 487710"/>
              <a:gd name="connsiteX55" fmla="*/ 2136647 w 3349328"/>
              <a:gd name="connsiteY55" fmla="*/ 111816 h 487710"/>
              <a:gd name="connsiteX56" fmla="*/ 1281429 w 3349328"/>
              <a:gd name="connsiteY56" fmla="*/ 11217 h 487710"/>
              <a:gd name="connsiteX57" fmla="*/ 1402081 w 3349328"/>
              <a:gd name="connsiteY57" fmla="*/ 11217 h 487710"/>
              <a:gd name="connsiteX58" fmla="*/ 1402081 w 3349328"/>
              <a:gd name="connsiteY58" fmla="*/ 262151 h 487710"/>
              <a:gd name="connsiteX59" fmla="*/ 1403101 w 3349328"/>
              <a:gd name="connsiteY59" fmla="*/ 307310 h 487710"/>
              <a:gd name="connsiteX60" fmla="*/ 1446264 w 3349328"/>
              <a:gd name="connsiteY60" fmla="*/ 373180 h 487710"/>
              <a:gd name="connsiteX61" fmla="*/ 1482289 w 3349328"/>
              <a:gd name="connsiteY61" fmla="*/ 380992 h 487710"/>
              <a:gd name="connsiteX62" fmla="*/ 1548903 w 3349328"/>
              <a:gd name="connsiteY62" fmla="*/ 350091 h 487710"/>
              <a:gd name="connsiteX63" fmla="*/ 1565557 w 3349328"/>
              <a:gd name="connsiteY63" fmla="*/ 262151 h 487710"/>
              <a:gd name="connsiteX64" fmla="*/ 1565557 w 3349328"/>
              <a:gd name="connsiteY64" fmla="*/ 11217 h 487710"/>
              <a:gd name="connsiteX65" fmla="*/ 1686210 w 3349328"/>
              <a:gd name="connsiteY65" fmla="*/ 11217 h 487710"/>
              <a:gd name="connsiteX66" fmla="*/ 1686210 w 3349328"/>
              <a:gd name="connsiteY66" fmla="*/ 278692 h 487710"/>
              <a:gd name="connsiteX67" fmla="*/ 1679413 w 3349328"/>
              <a:gd name="connsiteY67" fmla="*/ 350064 h 487710"/>
              <a:gd name="connsiteX68" fmla="*/ 1629112 w 3349328"/>
              <a:gd name="connsiteY68" fmla="*/ 433672 h 487710"/>
              <a:gd name="connsiteX69" fmla="*/ 1478212 w 3349328"/>
              <a:gd name="connsiteY69" fmla="*/ 487030 h 487710"/>
              <a:gd name="connsiteX70" fmla="*/ 1327990 w 3349328"/>
              <a:gd name="connsiteY70" fmla="*/ 432652 h 487710"/>
              <a:gd name="connsiteX71" fmla="*/ 1288906 w 3349328"/>
              <a:gd name="connsiteY71" fmla="*/ 360940 h 487710"/>
              <a:gd name="connsiteX72" fmla="*/ 1281429 w 3349328"/>
              <a:gd name="connsiteY72" fmla="*/ 278692 h 487710"/>
              <a:gd name="connsiteX73" fmla="*/ 798063 w 3349328"/>
              <a:gd name="connsiteY73" fmla="*/ 11217 h 487710"/>
              <a:gd name="connsiteX74" fmla="*/ 976153 w 3349328"/>
              <a:gd name="connsiteY74" fmla="*/ 11217 h 487710"/>
              <a:gd name="connsiteX75" fmla="*/ 1097146 w 3349328"/>
              <a:gd name="connsiteY75" fmla="*/ 47581 h 487710"/>
              <a:gd name="connsiteX76" fmla="*/ 1181093 w 3349328"/>
              <a:gd name="connsiteY76" fmla="*/ 142065 h 487710"/>
              <a:gd name="connsiteX77" fmla="*/ 1204883 w 3349328"/>
              <a:gd name="connsiteY77" fmla="*/ 243005 h 487710"/>
              <a:gd name="connsiteX78" fmla="*/ 1161210 w 3349328"/>
              <a:gd name="connsiteY78" fmla="*/ 377084 h 487710"/>
              <a:gd name="connsiteX79" fmla="*/ 1049564 w 3349328"/>
              <a:gd name="connsiteY79" fmla="*/ 462560 h 487710"/>
              <a:gd name="connsiteX80" fmla="*/ 976153 w 3349328"/>
              <a:gd name="connsiteY80" fmla="*/ 475135 h 487710"/>
              <a:gd name="connsiteX81" fmla="*/ 798063 w 3349328"/>
              <a:gd name="connsiteY81" fmla="*/ 475135 h 487710"/>
              <a:gd name="connsiteX82" fmla="*/ 1939788 w 3349328"/>
              <a:gd name="connsiteY82" fmla="*/ 0 h 487710"/>
              <a:gd name="connsiteX83" fmla="*/ 2086950 w 3349328"/>
              <a:gd name="connsiteY83" fmla="*/ 37726 h 487710"/>
              <a:gd name="connsiteX84" fmla="*/ 2038689 w 3349328"/>
              <a:gd name="connsiteY84" fmla="*/ 131529 h 487710"/>
              <a:gd name="connsiteX85" fmla="*/ 1958953 w 3349328"/>
              <a:gd name="connsiteY85" fmla="*/ 100602 h 487710"/>
              <a:gd name="connsiteX86" fmla="*/ 1924196 w 3349328"/>
              <a:gd name="connsiteY86" fmla="*/ 110494 h 487710"/>
              <a:gd name="connsiteX87" fmla="*/ 1906822 w 3349328"/>
              <a:gd name="connsiteY87" fmla="*/ 140514 h 487710"/>
              <a:gd name="connsiteX88" fmla="*/ 1929629 w 3349328"/>
              <a:gd name="connsiteY88" fmla="*/ 172233 h 487710"/>
              <a:gd name="connsiteX89" fmla="*/ 1990911 w 3349328"/>
              <a:gd name="connsiteY89" fmla="*/ 193384 h 487710"/>
              <a:gd name="connsiteX90" fmla="*/ 2082150 w 3349328"/>
              <a:gd name="connsiteY90" fmla="*/ 246468 h 487710"/>
              <a:gd name="connsiteX91" fmla="*/ 2105644 w 3349328"/>
              <a:gd name="connsiteY91" fmla="*/ 321663 h 487710"/>
              <a:gd name="connsiteX92" fmla="*/ 2002323 w 3349328"/>
              <a:gd name="connsiteY92" fmla="*/ 475119 h 487710"/>
              <a:gd name="connsiteX93" fmla="*/ 1924834 w 3349328"/>
              <a:gd name="connsiteY93" fmla="*/ 487710 h 487710"/>
              <a:gd name="connsiteX94" fmla="*/ 1763397 w 3349328"/>
              <a:gd name="connsiteY94" fmla="*/ 435031 h 487710"/>
              <a:gd name="connsiteX95" fmla="*/ 1815056 w 3349328"/>
              <a:gd name="connsiteY95" fmla="*/ 337828 h 487710"/>
              <a:gd name="connsiteX96" fmla="*/ 1921653 w 3349328"/>
              <a:gd name="connsiteY96" fmla="*/ 387110 h 487710"/>
              <a:gd name="connsiteX97" fmla="*/ 1961503 w 3349328"/>
              <a:gd name="connsiteY97" fmla="*/ 376122 h 487710"/>
              <a:gd name="connsiteX98" fmla="*/ 1980572 w 3349328"/>
              <a:gd name="connsiteY98" fmla="*/ 341106 h 487710"/>
              <a:gd name="connsiteX99" fmla="*/ 1959463 w 3349328"/>
              <a:gd name="connsiteY99" fmla="*/ 306773 h 487710"/>
              <a:gd name="connsiteX100" fmla="*/ 1906693 w 3349328"/>
              <a:gd name="connsiteY100" fmla="*/ 285828 h 487710"/>
              <a:gd name="connsiteX101" fmla="*/ 1850180 w 3349328"/>
              <a:gd name="connsiteY101" fmla="*/ 267498 h 487710"/>
              <a:gd name="connsiteX102" fmla="*/ 1818860 w 3349328"/>
              <a:gd name="connsiteY102" fmla="*/ 249165 h 487710"/>
              <a:gd name="connsiteX103" fmla="*/ 1781750 w 3349328"/>
              <a:gd name="connsiteY103" fmla="*/ 156833 h 487710"/>
              <a:gd name="connsiteX104" fmla="*/ 1820155 w 3349328"/>
              <a:gd name="connsiteY104" fmla="*/ 49903 h 487710"/>
              <a:gd name="connsiteX105" fmla="*/ 1939788 w 3349328"/>
              <a:gd name="connsiteY105" fmla="*/ 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328" h="48771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sp>
        <p:nvSpPr>
          <p:cNvPr id="57" name="TextBox 56">
            <a:extLst>
              <a:ext uri="{FF2B5EF4-FFF2-40B4-BE49-F238E27FC236}">
                <a16:creationId xmlns:a16="http://schemas.microsoft.com/office/drawing/2014/main" id="{A0AE5792-052C-425C-AEBF-0DF8BD95BBA5}"/>
              </a:ext>
            </a:extLst>
          </p:cNvPr>
          <p:cNvSpPr txBox="1"/>
          <p:nvPr userDrawn="1"/>
        </p:nvSpPr>
        <p:spPr>
          <a:xfrm>
            <a:off x="2153235" y="5199161"/>
            <a:ext cx="811572" cy="689415"/>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8" name="Group 57">
            <a:extLst>
              <a:ext uri="{FF2B5EF4-FFF2-40B4-BE49-F238E27FC236}">
                <a16:creationId xmlns:a16="http://schemas.microsoft.com/office/drawing/2014/main" id="{85B43318-2DB8-4BB3-B9A0-1354FEE4DB4F}"/>
              </a:ext>
            </a:extLst>
          </p:cNvPr>
          <p:cNvGrpSpPr/>
          <p:nvPr userDrawn="1"/>
        </p:nvGrpSpPr>
        <p:grpSpPr>
          <a:xfrm>
            <a:off x="1114621" y="213820"/>
            <a:ext cx="1607080" cy="1447031"/>
            <a:chOff x="6486650" y="2648852"/>
            <a:chExt cx="2745260" cy="2471860"/>
          </a:xfrm>
          <a:solidFill>
            <a:schemeClr val="bg1">
              <a:alpha val="5000"/>
            </a:schemeClr>
          </a:solidFill>
        </p:grpSpPr>
        <p:sp>
          <p:nvSpPr>
            <p:cNvPr id="59" name="Freeform: Shape 58">
              <a:extLst>
                <a:ext uri="{FF2B5EF4-FFF2-40B4-BE49-F238E27FC236}">
                  <a16:creationId xmlns:a16="http://schemas.microsoft.com/office/drawing/2014/main" id="{0934DCFA-D112-40A3-AF10-E7F0DCB664A9}"/>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0" name="Group 59">
              <a:extLst>
                <a:ext uri="{FF2B5EF4-FFF2-40B4-BE49-F238E27FC236}">
                  <a16:creationId xmlns:a16="http://schemas.microsoft.com/office/drawing/2014/main" id="{CD1301E3-DB0A-4D14-8837-E77509D7406C}"/>
                </a:ext>
              </a:extLst>
            </p:cNvPr>
            <p:cNvGrpSpPr/>
            <p:nvPr/>
          </p:nvGrpSpPr>
          <p:grpSpPr>
            <a:xfrm>
              <a:off x="7392963" y="2648852"/>
              <a:ext cx="1838947" cy="1835405"/>
              <a:chOff x="7167947" y="1624190"/>
              <a:chExt cx="2677922" cy="2672763"/>
            </a:xfrm>
            <a:grpFill/>
          </p:grpSpPr>
          <p:sp>
            <p:nvSpPr>
              <p:cNvPr id="61" name="Freeform: Shape 60">
                <a:extLst>
                  <a:ext uri="{FF2B5EF4-FFF2-40B4-BE49-F238E27FC236}">
                    <a16:creationId xmlns:a16="http://schemas.microsoft.com/office/drawing/2014/main" id="{9F2E27B1-7A75-4322-A01B-69D10FEB32AE}"/>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A179398-E96C-4ADE-99E3-9230E765D534}"/>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64" name="Group 63">
            <a:extLst>
              <a:ext uri="{FF2B5EF4-FFF2-40B4-BE49-F238E27FC236}">
                <a16:creationId xmlns:a16="http://schemas.microsoft.com/office/drawing/2014/main" id="{B75EAAF5-9297-42F1-BF31-33670B897310}"/>
              </a:ext>
            </a:extLst>
          </p:cNvPr>
          <p:cNvGrpSpPr/>
          <p:nvPr userDrawn="1"/>
        </p:nvGrpSpPr>
        <p:grpSpPr>
          <a:xfrm rot="15300000">
            <a:off x="1967240" y="4555753"/>
            <a:ext cx="912206" cy="821359"/>
            <a:chOff x="6486650" y="2648852"/>
            <a:chExt cx="2745260" cy="2471860"/>
          </a:xfrm>
          <a:solidFill>
            <a:schemeClr val="bg1">
              <a:alpha val="5000"/>
            </a:schemeClr>
          </a:solidFill>
        </p:grpSpPr>
        <p:sp>
          <p:nvSpPr>
            <p:cNvPr id="65" name="Freeform: Shape 64">
              <a:extLst>
                <a:ext uri="{FF2B5EF4-FFF2-40B4-BE49-F238E27FC236}">
                  <a16:creationId xmlns:a16="http://schemas.microsoft.com/office/drawing/2014/main" id="{EB6A0FEE-3790-480E-AA13-354BBE7CEFD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6" name="Group 65">
              <a:extLst>
                <a:ext uri="{FF2B5EF4-FFF2-40B4-BE49-F238E27FC236}">
                  <a16:creationId xmlns:a16="http://schemas.microsoft.com/office/drawing/2014/main" id="{A05E6556-C66E-421B-B7D3-709644D56DDA}"/>
                </a:ext>
              </a:extLst>
            </p:cNvPr>
            <p:cNvGrpSpPr/>
            <p:nvPr/>
          </p:nvGrpSpPr>
          <p:grpSpPr>
            <a:xfrm>
              <a:off x="7392963" y="2648852"/>
              <a:ext cx="1838947" cy="1835405"/>
              <a:chOff x="7167947" y="1624190"/>
              <a:chExt cx="2677922" cy="2672763"/>
            </a:xfrm>
            <a:grpFill/>
          </p:grpSpPr>
          <p:sp>
            <p:nvSpPr>
              <p:cNvPr id="67" name="Freeform: Shape 66">
                <a:extLst>
                  <a:ext uri="{FF2B5EF4-FFF2-40B4-BE49-F238E27FC236}">
                    <a16:creationId xmlns:a16="http://schemas.microsoft.com/office/drawing/2014/main" id="{16513AB7-70B6-41AE-BAF5-4E84C65AB25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56123C7-5F64-4F5E-94DF-CE50049E0840}"/>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69" name="Freeform: Shape 68">
            <a:extLst>
              <a:ext uri="{FF2B5EF4-FFF2-40B4-BE49-F238E27FC236}">
                <a16:creationId xmlns:a16="http://schemas.microsoft.com/office/drawing/2014/main" id="{A51BEBA6-51A0-40FD-A445-F1CF56E3FB1A}"/>
              </a:ext>
            </a:extLst>
          </p:cNvPr>
          <p:cNvSpPr/>
          <p:nvPr userDrawn="1"/>
        </p:nvSpPr>
        <p:spPr>
          <a:xfrm>
            <a:off x="2978093" y="369489"/>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17574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7B7D1B0-1139-47E7-A404-619CAF68D59B}"/>
              </a:ext>
            </a:extLst>
          </p:cNvPr>
          <p:cNvSpPr>
            <a:spLocks noGrp="1"/>
          </p:cNvSpPr>
          <p:nvPr>
            <p:ph type="pic" sz="quarter" idx="10" hasCustomPrompt="1"/>
          </p:nvPr>
        </p:nvSpPr>
        <p:spPr>
          <a:xfrm>
            <a:off x="1282512" y="0"/>
            <a:ext cx="9626981" cy="6858000"/>
          </a:xfrm>
          <a:custGeom>
            <a:avLst/>
            <a:gdLst>
              <a:gd name="connsiteX0" fmla="*/ 0 w 9626981"/>
              <a:gd name="connsiteY0" fmla="*/ 0 h 6858000"/>
              <a:gd name="connsiteX1" fmla="*/ 4760133 w 9626981"/>
              <a:gd name="connsiteY1" fmla="*/ 0 h 6858000"/>
              <a:gd name="connsiteX2" fmla="*/ 9626981 w 9626981"/>
              <a:gd name="connsiteY2" fmla="*/ 6858000 h 6858000"/>
              <a:gd name="connsiteX3" fmla="*/ 4866848 w 962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26981" h="6858000">
                <a:moveTo>
                  <a:pt x="0" y="0"/>
                </a:moveTo>
                <a:lnTo>
                  <a:pt x="4760133" y="0"/>
                </a:lnTo>
                <a:lnTo>
                  <a:pt x="9626981" y="6858000"/>
                </a:lnTo>
                <a:lnTo>
                  <a:pt x="4866848" y="6858000"/>
                </a:lnTo>
                <a:close/>
              </a:path>
            </a:pathLst>
          </a:custGeom>
          <a:solidFill>
            <a:schemeClr val="bg1">
              <a:lumMod val="95000"/>
            </a:schemeClr>
          </a:solidFill>
          <a:ln w="152400">
            <a:noFill/>
          </a:ln>
          <a:effectLst/>
        </p:spPr>
        <p:txBody>
          <a:bodyPr wrap="square" anchor="ctr">
            <a:noAutofit/>
          </a:bodyP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27381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D42F50A-D54B-4085-9B51-D4561AE43789}"/>
              </a:ext>
            </a:extLst>
          </p:cNvPr>
          <p:cNvSpPr>
            <a:spLocks noGrp="1"/>
          </p:cNvSpPr>
          <p:nvPr>
            <p:ph type="pic" sz="quarter" idx="11" hasCustomPrompt="1"/>
          </p:nvPr>
        </p:nvSpPr>
        <p:spPr>
          <a:xfrm>
            <a:off x="6635719" y="499430"/>
            <a:ext cx="5556281" cy="5539071"/>
          </a:xfrm>
          <a:custGeom>
            <a:avLst/>
            <a:gdLst>
              <a:gd name="connsiteX0" fmla="*/ 2778140 w 5556281"/>
              <a:gd name="connsiteY0" fmla="*/ 1624152 h 5539071"/>
              <a:gd name="connsiteX1" fmla="*/ 1632756 w 5556281"/>
              <a:gd name="connsiteY1" fmla="*/ 2769536 h 5539071"/>
              <a:gd name="connsiteX2" fmla="*/ 2778140 w 5556281"/>
              <a:gd name="connsiteY2" fmla="*/ 3914920 h 5539071"/>
              <a:gd name="connsiteX3" fmla="*/ 3923524 w 5556281"/>
              <a:gd name="connsiteY3" fmla="*/ 2769536 h 5539071"/>
              <a:gd name="connsiteX4" fmla="*/ 2778140 w 5556281"/>
              <a:gd name="connsiteY4" fmla="*/ 1624152 h 5539071"/>
              <a:gd name="connsiteX5" fmla="*/ 3162198 w 5556281"/>
              <a:gd name="connsiteY5" fmla="*/ 151 h 5539071"/>
              <a:gd name="connsiteX6" fmla="*/ 3189369 w 5556281"/>
              <a:gd name="connsiteY6" fmla="*/ 2803 h 5539071"/>
              <a:gd name="connsiteX7" fmla="*/ 3689300 w 5556281"/>
              <a:gd name="connsiteY7" fmla="*/ 121613 h 5539071"/>
              <a:gd name="connsiteX8" fmla="*/ 3747933 w 5556281"/>
              <a:gd name="connsiteY8" fmla="*/ 194134 h 5539071"/>
              <a:gd name="connsiteX9" fmla="*/ 3751019 w 5556281"/>
              <a:gd name="connsiteY9" fmla="*/ 254313 h 5539071"/>
              <a:gd name="connsiteX10" fmla="*/ 3763361 w 5556281"/>
              <a:gd name="connsiteY10" fmla="*/ 627717 h 5539071"/>
              <a:gd name="connsiteX11" fmla="*/ 3767990 w 5556281"/>
              <a:gd name="connsiteY11" fmla="*/ 731096 h 5539071"/>
              <a:gd name="connsiteX12" fmla="*/ 3815825 w 5556281"/>
              <a:gd name="connsiteY12" fmla="*/ 808246 h 5539071"/>
              <a:gd name="connsiteX13" fmla="*/ 3928463 w 5556281"/>
              <a:gd name="connsiteY13" fmla="*/ 873052 h 5539071"/>
              <a:gd name="connsiteX14" fmla="*/ 4036474 w 5556281"/>
              <a:gd name="connsiteY14" fmla="*/ 873052 h 5539071"/>
              <a:gd name="connsiteX15" fmla="*/ 4493199 w 5556281"/>
              <a:gd name="connsiteY15" fmla="*/ 618458 h 5539071"/>
              <a:gd name="connsiteX16" fmla="*/ 4590409 w 5556281"/>
              <a:gd name="connsiteY16" fmla="*/ 632346 h 5539071"/>
              <a:gd name="connsiteX17" fmla="*/ 4945295 w 5556281"/>
              <a:gd name="connsiteY17" fmla="*/ 994951 h 5539071"/>
              <a:gd name="connsiteX18" fmla="*/ 4957640 w 5556281"/>
              <a:gd name="connsiteY18" fmla="*/ 1095244 h 5539071"/>
              <a:gd name="connsiteX19" fmla="*/ 4692245 w 5556281"/>
              <a:gd name="connsiteY19" fmla="*/ 1542714 h 5539071"/>
              <a:gd name="connsiteX20" fmla="*/ 4690702 w 5556281"/>
              <a:gd name="connsiteY20" fmla="*/ 1646093 h 5539071"/>
              <a:gd name="connsiteX21" fmla="*/ 4758594 w 5556281"/>
              <a:gd name="connsiteY21" fmla="*/ 1771076 h 5539071"/>
              <a:gd name="connsiteX22" fmla="*/ 4837287 w 5556281"/>
              <a:gd name="connsiteY22" fmla="*/ 1820454 h 5539071"/>
              <a:gd name="connsiteX23" fmla="*/ 5014730 w 5556281"/>
              <a:gd name="connsiteY23" fmla="*/ 1832795 h 5539071"/>
              <a:gd name="connsiteX24" fmla="*/ 5375792 w 5556281"/>
              <a:gd name="connsiteY24" fmla="*/ 1855941 h 5539071"/>
              <a:gd name="connsiteX25" fmla="*/ 5445227 w 5556281"/>
              <a:gd name="connsiteY25" fmla="*/ 1914574 h 5539071"/>
              <a:gd name="connsiteX26" fmla="*/ 5554778 w 5556281"/>
              <a:gd name="connsiteY26" fmla="*/ 2417592 h 5539071"/>
              <a:gd name="connsiteX27" fmla="*/ 5537805 w 5556281"/>
              <a:gd name="connsiteY27" fmla="*/ 2479311 h 5539071"/>
              <a:gd name="connsiteX28" fmla="*/ 5506946 w 5556281"/>
              <a:gd name="connsiteY28" fmla="*/ 2500914 h 5539071"/>
              <a:gd name="connsiteX29" fmla="*/ 5042505 w 5556281"/>
              <a:gd name="connsiteY29" fmla="*/ 2732362 h 5539071"/>
              <a:gd name="connsiteX30" fmla="*/ 4990041 w 5556281"/>
              <a:gd name="connsiteY30" fmla="*/ 2811055 h 5539071"/>
              <a:gd name="connsiteX31" fmla="*/ 4979243 w 5556281"/>
              <a:gd name="connsiteY31" fmla="*/ 2985415 h 5539071"/>
              <a:gd name="connsiteX32" fmla="*/ 5019359 w 5556281"/>
              <a:gd name="connsiteY32" fmla="*/ 3068735 h 5539071"/>
              <a:gd name="connsiteX33" fmla="*/ 5448313 w 5556281"/>
              <a:gd name="connsiteY33" fmla="*/ 3385051 h 5539071"/>
              <a:gd name="connsiteX34" fmla="*/ 5477631 w 5556281"/>
              <a:gd name="connsiteY34" fmla="*/ 3480714 h 5539071"/>
              <a:gd name="connsiteX35" fmla="*/ 5398935 w 5556281"/>
              <a:gd name="connsiteY35" fmla="*/ 3698277 h 5539071"/>
              <a:gd name="connsiteX36" fmla="*/ 5309443 w 5556281"/>
              <a:gd name="connsiteY36" fmla="*/ 3940526 h 5539071"/>
              <a:gd name="connsiteX37" fmla="*/ 5233836 w 5556281"/>
              <a:gd name="connsiteY37" fmla="*/ 3989904 h 5539071"/>
              <a:gd name="connsiteX38" fmla="*/ 5040963 w 5556281"/>
              <a:gd name="connsiteY38" fmla="*/ 3969844 h 5539071"/>
              <a:gd name="connsiteX39" fmla="*/ 4707676 w 5556281"/>
              <a:gd name="connsiteY39" fmla="*/ 3934357 h 5539071"/>
              <a:gd name="connsiteX40" fmla="*/ 4622811 w 5556281"/>
              <a:gd name="connsiteY40" fmla="*/ 3972931 h 5539071"/>
              <a:gd name="connsiteX41" fmla="*/ 4502457 w 5556281"/>
              <a:gd name="connsiteY41" fmla="*/ 4136489 h 5539071"/>
              <a:gd name="connsiteX42" fmla="*/ 4488570 w 5556281"/>
              <a:gd name="connsiteY42" fmla="*/ 4239869 h 5539071"/>
              <a:gd name="connsiteX43" fmla="*/ 4675271 w 5556281"/>
              <a:gd name="connsiteY43" fmla="*/ 4730542 h 5539071"/>
              <a:gd name="connsiteX44" fmla="*/ 4647499 w 5556281"/>
              <a:gd name="connsiteY44" fmla="*/ 4830835 h 5539071"/>
              <a:gd name="connsiteX45" fmla="*/ 4278723 w 5556281"/>
              <a:gd name="connsiteY45" fmla="*/ 5110117 h 5539071"/>
              <a:gd name="connsiteX46" fmla="*/ 4178427 w 5556281"/>
              <a:gd name="connsiteY46" fmla="*/ 5108574 h 5539071"/>
              <a:gd name="connsiteX47" fmla="*/ 3778791 w 5556281"/>
              <a:gd name="connsiteY47" fmla="*/ 4786089 h 5539071"/>
              <a:gd name="connsiteX48" fmla="*/ 3684671 w 5556281"/>
              <a:gd name="connsiteY48" fmla="*/ 4767572 h 5539071"/>
              <a:gd name="connsiteX49" fmla="*/ 3450134 w 5556281"/>
              <a:gd name="connsiteY49" fmla="*/ 4857067 h 5539071"/>
              <a:gd name="connsiteX50" fmla="*/ 3393044 w 5556281"/>
              <a:gd name="connsiteY50" fmla="*/ 4924959 h 5539071"/>
              <a:gd name="connsiteX51" fmla="*/ 3360639 w 5556281"/>
              <a:gd name="connsiteY51" fmla="*/ 5079259 h 5539071"/>
              <a:gd name="connsiteX52" fmla="*/ 3283489 w 5556281"/>
              <a:gd name="connsiteY52" fmla="*/ 5448033 h 5539071"/>
              <a:gd name="connsiteX53" fmla="*/ 3218687 w 5556281"/>
              <a:gd name="connsiteY53" fmla="*/ 5509753 h 5539071"/>
              <a:gd name="connsiteX54" fmla="*/ 2973349 w 5556281"/>
              <a:gd name="connsiteY54" fmla="*/ 5535985 h 5539071"/>
              <a:gd name="connsiteX55" fmla="*/ 2868424 w 5556281"/>
              <a:gd name="connsiteY55" fmla="*/ 5539071 h 5539071"/>
              <a:gd name="connsiteX56" fmla="*/ 2723385 w 5556281"/>
              <a:gd name="connsiteY56" fmla="*/ 5539071 h 5539071"/>
              <a:gd name="connsiteX57" fmla="*/ 2666291 w 5556281"/>
              <a:gd name="connsiteY57" fmla="*/ 5474265 h 5539071"/>
              <a:gd name="connsiteX58" fmla="*/ 2507365 w 5556281"/>
              <a:gd name="connsiteY58" fmla="*/ 4992850 h 5539071"/>
              <a:gd name="connsiteX59" fmla="*/ 2431758 w 5556281"/>
              <a:gd name="connsiteY59" fmla="*/ 4924959 h 5539071"/>
              <a:gd name="connsiteX60" fmla="*/ 2184880 w 5556281"/>
              <a:gd name="connsiteY60" fmla="*/ 4869411 h 5539071"/>
              <a:gd name="connsiteX61" fmla="*/ 2075329 w 5556281"/>
              <a:gd name="connsiteY61" fmla="*/ 4901813 h 5539071"/>
              <a:gd name="connsiteX62" fmla="*/ 1714267 w 5556281"/>
              <a:gd name="connsiteY62" fmla="*/ 5267504 h 5539071"/>
              <a:gd name="connsiteX63" fmla="*/ 1621686 w 5556281"/>
              <a:gd name="connsiteY63" fmla="*/ 5282934 h 5539071"/>
              <a:gd name="connsiteX64" fmla="*/ 1234396 w 5556281"/>
              <a:gd name="connsiteY64" fmla="*/ 5065371 h 5539071"/>
              <a:gd name="connsiteX65" fmla="*/ 1191190 w 5556281"/>
              <a:gd name="connsiteY65" fmla="*/ 4966618 h 5539071"/>
              <a:gd name="connsiteX66" fmla="*/ 1317715 w 5556281"/>
              <a:gd name="connsiteY66" fmla="*/ 4468233 h 5539071"/>
              <a:gd name="connsiteX67" fmla="*/ 1294569 w 5556281"/>
              <a:gd name="connsiteY67" fmla="*/ 4372566 h 5539071"/>
              <a:gd name="connsiteX68" fmla="*/ 1107868 w 5556281"/>
              <a:gd name="connsiteY68" fmla="*/ 4178149 h 5539071"/>
              <a:gd name="connsiteX69" fmla="*/ 1018376 w 5556281"/>
              <a:gd name="connsiteY69" fmla="*/ 4151917 h 5539071"/>
              <a:gd name="connsiteX70" fmla="*/ 928882 w 5556281"/>
              <a:gd name="connsiteY70" fmla="*/ 4171977 h 5539071"/>
              <a:gd name="connsiteX71" fmla="*/ 509190 w 5556281"/>
              <a:gd name="connsiteY71" fmla="*/ 4266101 h 5539071"/>
              <a:gd name="connsiteX72" fmla="*/ 422778 w 5556281"/>
              <a:gd name="connsiteY72" fmla="*/ 4227524 h 5539071"/>
              <a:gd name="connsiteX73" fmla="*/ 211391 w 5556281"/>
              <a:gd name="connsiteY73" fmla="*/ 3818630 h 5539071"/>
              <a:gd name="connsiteX74" fmla="*/ 226818 w 5556281"/>
              <a:gd name="connsiteY74" fmla="*/ 3730682 h 5539071"/>
              <a:gd name="connsiteX75" fmla="*/ 617198 w 5556281"/>
              <a:gd name="connsiteY75" fmla="*/ 3368077 h 5539071"/>
              <a:gd name="connsiteX76" fmla="*/ 648056 w 5556281"/>
              <a:gd name="connsiteY76" fmla="*/ 3280125 h 5539071"/>
              <a:gd name="connsiteX77" fmla="*/ 601767 w 5556281"/>
              <a:gd name="connsiteY77" fmla="*/ 3028618 h 5539071"/>
              <a:gd name="connsiteX78" fmla="*/ 541591 w 5556281"/>
              <a:gd name="connsiteY78" fmla="*/ 2957640 h 5539071"/>
              <a:gd name="connsiteX79" fmla="*/ 200589 w 5556281"/>
              <a:gd name="connsiteY79" fmla="*/ 2832658 h 5539071"/>
              <a:gd name="connsiteX80" fmla="*/ 0 w 5556281"/>
              <a:gd name="connsiteY80" fmla="*/ 2757051 h 5539071"/>
              <a:gd name="connsiteX81" fmla="*/ 0 w 5556281"/>
              <a:gd name="connsiteY81" fmla="*/ 2670642 h 5539071"/>
              <a:gd name="connsiteX82" fmla="*/ 13885 w 5556281"/>
              <a:gd name="connsiteY82" fmla="*/ 2519428 h 5539071"/>
              <a:gd name="connsiteX83" fmla="*/ 52461 w 5556281"/>
              <a:gd name="connsiteY83" fmla="*/ 2224718 h 5539071"/>
              <a:gd name="connsiteX84" fmla="*/ 114181 w 5556281"/>
              <a:gd name="connsiteY84" fmla="*/ 2162996 h 5539071"/>
              <a:gd name="connsiteX85" fmla="*/ 640344 w 5556281"/>
              <a:gd name="connsiteY85" fmla="*/ 2067332 h 5539071"/>
              <a:gd name="connsiteX86" fmla="*/ 717491 w 5556281"/>
              <a:gd name="connsiteY86" fmla="*/ 2007155 h 5539071"/>
              <a:gd name="connsiteX87" fmla="*/ 797727 w 5556281"/>
              <a:gd name="connsiteY87" fmla="*/ 1814281 h 5539071"/>
              <a:gd name="connsiteX88" fmla="*/ 783840 w 5556281"/>
              <a:gd name="connsiteY88" fmla="*/ 1704727 h 5539071"/>
              <a:gd name="connsiteX89" fmla="*/ 476785 w 5556281"/>
              <a:gd name="connsiteY89" fmla="*/ 1300462 h 5539071"/>
              <a:gd name="connsiteX90" fmla="*/ 478329 w 5556281"/>
              <a:gd name="connsiteY90" fmla="*/ 1200169 h 5539071"/>
              <a:gd name="connsiteX91" fmla="*/ 776125 w 5556281"/>
              <a:gd name="connsiteY91" fmla="*/ 831392 h 5539071"/>
              <a:gd name="connsiteX92" fmla="*/ 881050 w 5556281"/>
              <a:gd name="connsiteY92" fmla="*/ 803617 h 5539071"/>
              <a:gd name="connsiteX93" fmla="*/ 1368636 w 5556281"/>
              <a:gd name="connsiteY93" fmla="*/ 1005749 h 5539071"/>
              <a:gd name="connsiteX94" fmla="*/ 1462757 w 5556281"/>
              <a:gd name="connsiteY94" fmla="*/ 998037 h 5539071"/>
              <a:gd name="connsiteX95" fmla="*/ 1617057 w 5556281"/>
              <a:gd name="connsiteY95" fmla="*/ 891569 h 5539071"/>
              <a:gd name="connsiteX96" fmla="*/ 1654088 w 5556281"/>
              <a:gd name="connsiteY96" fmla="*/ 819048 h 5539071"/>
              <a:gd name="connsiteX97" fmla="*/ 1651005 w 5556281"/>
              <a:gd name="connsiteY97" fmla="*/ 765044 h 5539071"/>
              <a:gd name="connsiteX98" fmla="*/ 1632488 w 5556281"/>
              <a:gd name="connsiteY98" fmla="*/ 525881 h 5539071"/>
              <a:gd name="connsiteX99" fmla="*/ 1613971 w 5556281"/>
              <a:gd name="connsiteY99" fmla="*/ 286715 h 5539071"/>
              <a:gd name="connsiteX100" fmla="*/ 1664889 w 5556281"/>
              <a:gd name="connsiteY100" fmla="*/ 208022 h 5539071"/>
              <a:gd name="connsiteX101" fmla="*/ 2141674 w 5556281"/>
              <a:gd name="connsiteY101" fmla="*/ 47552 h 5539071"/>
              <a:gd name="connsiteX102" fmla="*/ 2172535 w 5556281"/>
              <a:gd name="connsiteY102" fmla="*/ 42923 h 5539071"/>
              <a:gd name="connsiteX103" fmla="*/ 2237341 w 5556281"/>
              <a:gd name="connsiteY103" fmla="*/ 86126 h 5539071"/>
              <a:gd name="connsiteX104" fmla="*/ 2535137 w 5556281"/>
              <a:gd name="connsiteY104" fmla="*/ 516622 h 5539071"/>
              <a:gd name="connsiteX105" fmla="*/ 2627718 w 5556281"/>
              <a:gd name="connsiteY105" fmla="*/ 561368 h 5539071"/>
              <a:gd name="connsiteX106" fmla="*/ 2786647 w 5556281"/>
              <a:gd name="connsiteY106" fmla="*/ 555196 h 5539071"/>
              <a:gd name="connsiteX107" fmla="*/ 2836022 w 5556281"/>
              <a:gd name="connsiteY107" fmla="*/ 530507 h 5539071"/>
              <a:gd name="connsiteX108" fmla="*/ 2852996 w 5556281"/>
              <a:gd name="connsiteY108" fmla="*/ 505821 h 5539071"/>
              <a:gd name="connsiteX109" fmla="*/ 2930143 w 5556281"/>
              <a:gd name="connsiteY109" fmla="*/ 363865 h 5539071"/>
              <a:gd name="connsiteX110" fmla="*/ 3102960 w 5556281"/>
              <a:gd name="connsiteY110" fmla="*/ 41380 h 5539071"/>
              <a:gd name="connsiteX111" fmla="*/ 3162198 w 5556281"/>
              <a:gd name="connsiteY111" fmla="*/ 151 h 553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556281" h="5539071">
                <a:moveTo>
                  <a:pt x="2778140" y="1624152"/>
                </a:moveTo>
                <a:cubicBezTo>
                  <a:pt x="2145562" y="1624152"/>
                  <a:pt x="1632756" y="2136958"/>
                  <a:pt x="1632756" y="2769536"/>
                </a:cubicBezTo>
                <a:cubicBezTo>
                  <a:pt x="1632756" y="3402114"/>
                  <a:pt x="2145562" y="3914920"/>
                  <a:pt x="2778140" y="3914920"/>
                </a:cubicBezTo>
                <a:cubicBezTo>
                  <a:pt x="3410718" y="3914920"/>
                  <a:pt x="3923524" y="3402114"/>
                  <a:pt x="3923524" y="2769536"/>
                </a:cubicBezTo>
                <a:cubicBezTo>
                  <a:pt x="3923524" y="2136958"/>
                  <a:pt x="3410718" y="1624152"/>
                  <a:pt x="2778140" y="1624152"/>
                </a:cubicBezTo>
                <a:close/>
                <a:moveTo>
                  <a:pt x="3162198" y="151"/>
                </a:moveTo>
                <a:cubicBezTo>
                  <a:pt x="3170660" y="-379"/>
                  <a:pt x="3179725" y="489"/>
                  <a:pt x="3189369" y="2803"/>
                </a:cubicBezTo>
                <a:cubicBezTo>
                  <a:pt x="3356013" y="42923"/>
                  <a:pt x="3522655" y="81496"/>
                  <a:pt x="3689300" y="121613"/>
                </a:cubicBezTo>
                <a:cubicBezTo>
                  <a:pt x="3724787" y="130871"/>
                  <a:pt x="3746390" y="157104"/>
                  <a:pt x="3747933" y="194134"/>
                </a:cubicBezTo>
                <a:cubicBezTo>
                  <a:pt x="3749476" y="214194"/>
                  <a:pt x="3749476" y="234254"/>
                  <a:pt x="3751019" y="254313"/>
                </a:cubicBezTo>
                <a:cubicBezTo>
                  <a:pt x="3755645" y="379296"/>
                  <a:pt x="3758735" y="504278"/>
                  <a:pt x="3763361" y="627717"/>
                </a:cubicBezTo>
                <a:cubicBezTo>
                  <a:pt x="3764907" y="661664"/>
                  <a:pt x="3766450" y="697152"/>
                  <a:pt x="3767990" y="731096"/>
                </a:cubicBezTo>
                <a:cubicBezTo>
                  <a:pt x="3769533" y="765044"/>
                  <a:pt x="3786507" y="791275"/>
                  <a:pt x="3815825" y="808246"/>
                </a:cubicBezTo>
                <a:cubicBezTo>
                  <a:pt x="3852855" y="829849"/>
                  <a:pt x="3891432" y="849909"/>
                  <a:pt x="3928463" y="873052"/>
                </a:cubicBezTo>
                <a:cubicBezTo>
                  <a:pt x="3965496" y="894655"/>
                  <a:pt x="3999440" y="893112"/>
                  <a:pt x="4036474" y="873052"/>
                </a:cubicBezTo>
                <a:cubicBezTo>
                  <a:pt x="4189231" y="788189"/>
                  <a:pt x="4340442" y="703324"/>
                  <a:pt x="4493199" y="618458"/>
                </a:cubicBezTo>
                <a:cubicBezTo>
                  <a:pt x="4528689" y="598402"/>
                  <a:pt x="4562634" y="604571"/>
                  <a:pt x="4590409" y="632346"/>
                </a:cubicBezTo>
                <a:cubicBezTo>
                  <a:pt x="4709219" y="752699"/>
                  <a:pt x="4826485" y="874595"/>
                  <a:pt x="4945295" y="994951"/>
                </a:cubicBezTo>
                <a:cubicBezTo>
                  <a:pt x="4976157" y="1027352"/>
                  <a:pt x="4980786" y="1056670"/>
                  <a:pt x="4957640" y="1095244"/>
                </a:cubicBezTo>
                <a:cubicBezTo>
                  <a:pt x="4869689" y="1244915"/>
                  <a:pt x="4780194" y="1393043"/>
                  <a:pt x="4692245" y="1542714"/>
                </a:cubicBezTo>
                <a:cubicBezTo>
                  <a:pt x="4672185" y="1576659"/>
                  <a:pt x="4670643" y="1612149"/>
                  <a:pt x="4690702" y="1646093"/>
                </a:cubicBezTo>
                <a:cubicBezTo>
                  <a:pt x="4713848" y="1687753"/>
                  <a:pt x="4735448" y="1729416"/>
                  <a:pt x="4758594" y="1771076"/>
                </a:cubicBezTo>
                <a:cubicBezTo>
                  <a:pt x="4775567" y="1801937"/>
                  <a:pt x="4801797" y="1818911"/>
                  <a:pt x="4837287" y="1820454"/>
                </a:cubicBezTo>
                <a:cubicBezTo>
                  <a:pt x="4895921" y="1825083"/>
                  <a:pt x="4956097" y="1828169"/>
                  <a:pt x="5014730" y="1832795"/>
                </a:cubicBezTo>
                <a:cubicBezTo>
                  <a:pt x="5135083" y="1840510"/>
                  <a:pt x="5255439" y="1848226"/>
                  <a:pt x="5375792" y="1855941"/>
                </a:cubicBezTo>
                <a:cubicBezTo>
                  <a:pt x="5409736" y="1857484"/>
                  <a:pt x="5437511" y="1880630"/>
                  <a:pt x="5445227" y="1914574"/>
                </a:cubicBezTo>
                <a:cubicBezTo>
                  <a:pt x="5482257" y="2081219"/>
                  <a:pt x="5517747" y="2249404"/>
                  <a:pt x="5554778" y="2417592"/>
                </a:cubicBezTo>
                <a:cubicBezTo>
                  <a:pt x="5559407" y="2440735"/>
                  <a:pt x="5553235" y="2460795"/>
                  <a:pt x="5537805" y="2479311"/>
                </a:cubicBezTo>
                <a:cubicBezTo>
                  <a:pt x="5530089" y="2488570"/>
                  <a:pt x="5517747" y="2494742"/>
                  <a:pt x="5506946" y="2500914"/>
                </a:cubicBezTo>
                <a:cubicBezTo>
                  <a:pt x="5352646" y="2578062"/>
                  <a:pt x="5198345" y="2655212"/>
                  <a:pt x="5042505" y="2732362"/>
                </a:cubicBezTo>
                <a:cubicBezTo>
                  <a:pt x="5010101" y="2749336"/>
                  <a:pt x="4991587" y="2774025"/>
                  <a:pt x="4990041" y="2811055"/>
                </a:cubicBezTo>
                <a:cubicBezTo>
                  <a:pt x="4986958" y="2869688"/>
                  <a:pt x="4982326" y="2926779"/>
                  <a:pt x="4979243" y="2985415"/>
                </a:cubicBezTo>
                <a:cubicBezTo>
                  <a:pt x="4977699" y="3019360"/>
                  <a:pt x="4990041" y="3048678"/>
                  <a:pt x="5019359" y="3068735"/>
                </a:cubicBezTo>
                <a:cubicBezTo>
                  <a:pt x="5162858" y="3173660"/>
                  <a:pt x="5304814" y="3280125"/>
                  <a:pt x="5448313" y="3385051"/>
                </a:cubicBezTo>
                <a:cubicBezTo>
                  <a:pt x="5482257" y="3409737"/>
                  <a:pt x="5493059" y="3440598"/>
                  <a:pt x="5477631" y="3480714"/>
                </a:cubicBezTo>
                <a:cubicBezTo>
                  <a:pt x="5451399" y="3553235"/>
                  <a:pt x="5425167" y="3625756"/>
                  <a:pt x="5398935" y="3698277"/>
                </a:cubicBezTo>
                <a:cubicBezTo>
                  <a:pt x="5369619" y="3778514"/>
                  <a:pt x="5340305" y="3860293"/>
                  <a:pt x="5309443" y="3940526"/>
                </a:cubicBezTo>
                <a:cubicBezTo>
                  <a:pt x="5297099" y="3974474"/>
                  <a:pt x="5267781" y="3992990"/>
                  <a:pt x="5233836" y="3989904"/>
                </a:cubicBezTo>
                <a:cubicBezTo>
                  <a:pt x="5169031" y="3983732"/>
                  <a:pt x="5105768" y="3976017"/>
                  <a:pt x="5040963" y="3969844"/>
                </a:cubicBezTo>
                <a:cubicBezTo>
                  <a:pt x="4929868" y="3957500"/>
                  <a:pt x="4818771" y="3945155"/>
                  <a:pt x="4707676" y="3934357"/>
                </a:cubicBezTo>
                <a:cubicBezTo>
                  <a:pt x="4672185" y="3931271"/>
                  <a:pt x="4644413" y="3943612"/>
                  <a:pt x="4622811" y="3972931"/>
                </a:cubicBezTo>
                <a:cubicBezTo>
                  <a:pt x="4582694" y="4026935"/>
                  <a:pt x="4544117" y="4082482"/>
                  <a:pt x="4502457" y="4136489"/>
                </a:cubicBezTo>
                <a:cubicBezTo>
                  <a:pt x="4477769" y="4168891"/>
                  <a:pt x="4474683" y="4202838"/>
                  <a:pt x="4488570" y="4239869"/>
                </a:cubicBezTo>
                <a:cubicBezTo>
                  <a:pt x="4550289" y="4403427"/>
                  <a:pt x="4613552" y="4566983"/>
                  <a:pt x="4675271" y="4730542"/>
                </a:cubicBezTo>
                <a:cubicBezTo>
                  <a:pt x="4692245" y="4773744"/>
                  <a:pt x="4682987" y="4803063"/>
                  <a:pt x="4647499" y="4830835"/>
                </a:cubicBezTo>
                <a:cubicBezTo>
                  <a:pt x="4524057" y="4923416"/>
                  <a:pt x="4402161" y="5017539"/>
                  <a:pt x="4278723" y="5110117"/>
                </a:cubicBezTo>
                <a:cubicBezTo>
                  <a:pt x="4243235" y="5136349"/>
                  <a:pt x="4212374" y="5136349"/>
                  <a:pt x="4178427" y="5108574"/>
                </a:cubicBezTo>
                <a:cubicBezTo>
                  <a:pt x="4045729" y="5002109"/>
                  <a:pt x="3911492" y="4894097"/>
                  <a:pt x="3778791" y="4786089"/>
                </a:cubicBezTo>
                <a:cubicBezTo>
                  <a:pt x="3749476" y="4762943"/>
                  <a:pt x="3718615" y="4755228"/>
                  <a:pt x="3684671" y="4767572"/>
                </a:cubicBezTo>
                <a:cubicBezTo>
                  <a:pt x="3605977" y="4796890"/>
                  <a:pt x="3527284" y="4826209"/>
                  <a:pt x="3450134" y="4857067"/>
                </a:cubicBezTo>
                <a:cubicBezTo>
                  <a:pt x="3419276" y="4869411"/>
                  <a:pt x="3400759" y="4892557"/>
                  <a:pt x="3393044" y="4924959"/>
                </a:cubicBezTo>
                <a:cubicBezTo>
                  <a:pt x="3382243" y="4975877"/>
                  <a:pt x="3371444" y="5028338"/>
                  <a:pt x="3360639" y="5079259"/>
                </a:cubicBezTo>
                <a:cubicBezTo>
                  <a:pt x="3334411" y="5202698"/>
                  <a:pt x="3309721" y="5324594"/>
                  <a:pt x="3283489" y="5448033"/>
                </a:cubicBezTo>
                <a:cubicBezTo>
                  <a:pt x="3275777" y="5483524"/>
                  <a:pt x="3254174" y="5505126"/>
                  <a:pt x="3218687" y="5509753"/>
                </a:cubicBezTo>
                <a:cubicBezTo>
                  <a:pt x="3136907" y="5520554"/>
                  <a:pt x="3055128" y="5528269"/>
                  <a:pt x="2973349" y="5535985"/>
                </a:cubicBezTo>
                <a:cubicBezTo>
                  <a:pt x="2933232" y="5532899"/>
                  <a:pt x="2900828" y="5535985"/>
                  <a:pt x="2868424" y="5539071"/>
                </a:cubicBezTo>
                <a:cubicBezTo>
                  <a:pt x="2820592" y="5539071"/>
                  <a:pt x="2772760" y="5539071"/>
                  <a:pt x="2723385" y="5539071"/>
                </a:cubicBezTo>
                <a:cubicBezTo>
                  <a:pt x="2692523" y="5528269"/>
                  <a:pt x="2675550" y="5505126"/>
                  <a:pt x="2666291" y="5474265"/>
                </a:cubicBezTo>
                <a:cubicBezTo>
                  <a:pt x="2613831" y="5313793"/>
                  <a:pt x="2559826" y="5153323"/>
                  <a:pt x="2507365" y="4992850"/>
                </a:cubicBezTo>
                <a:cubicBezTo>
                  <a:pt x="2495021" y="4955817"/>
                  <a:pt x="2470335" y="4932674"/>
                  <a:pt x="2431758" y="4924959"/>
                </a:cubicBezTo>
                <a:cubicBezTo>
                  <a:pt x="2349979" y="4906442"/>
                  <a:pt x="2266657" y="4889468"/>
                  <a:pt x="2184880" y="4869411"/>
                </a:cubicBezTo>
                <a:cubicBezTo>
                  <a:pt x="2141674" y="4858610"/>
                  <a:pt x="2106187" y="4869411"/>
                  <a:pt x="2075329" y="4901813"/>
                </a:cubicBezTo>
                <a:cubicBezTo>
                  <a:pt x="1956516" y="5025252"/>
                  <a:pt x="1834620" y="5145608"/>
                  <a:pt x="1714267" y="5267504"/>
                </a:cubicBezTo>
                <a:cubicBezTo>
                  <a:pt x="1686492" y="5295276"/>
                  <a:pt x="1654088" y="5301451"/>
                  <a:pt x="1621686" y="5282934"/>
                </a:cubicBezTo>
                <a:cubicBezTo>
                  <a:pt x="1492075" y="5210413"/>
                  <a:pt x="1364004" y="5137892"/>
                  <a:pt x="1234396" y="5065371"/>
                </a:cubicBezTo>
                <a:cubicBezTo>
                  <a:pt x="1189647" y="5040682"/>
                  <a:pt x="1178846" y="5014453"/>
                  <a:pt x="1191190" y="4966618"/>
                </a:cubicBezTo>
                <a:cubicBezTo>
                  <a:pt x="1232850" y="4799977"/>
                  <a:pt x="1276055" y="4634875"/>
                  <a:pt x="1317715" y="4468233"/>
                </a:cubicBezTo>
                <a:cubicBezTo>
                  <a:pt x="1326977" y="4432743"/>
                  <a:pt x="1320801" y="4400341"/>
                  <a:pt x="1294569" y="4372566"/>
                </a:cubicBezTo>
                <a:cubicBezTo>
                  <a:pt x="1232850" y="4307760"/>
                  <a:pt x="1169587" y="4242955"/>
                  <a:pt x="1107868" y="4178149"/>
                </a:cubicBezTo>
                <a:cubicBezTo>
                  <a:pt x="1083182" y="4151917"/>
                  <a:pt x="1052321" y="4144202"/>
                  <a:pt x="1018376" y="4151917"/>
                </a:cubicBezTo>
                <a:cubicBezTo>
                  <a:pt x="987518" y="4158089"/>
                  <a:pt x="958200" y="4165804"/>
                  <a:pt x="928882" y="4171977"/>
                </a:cubicBezTo>
                <a:cubicBezTo>
                  <a:pt x="788469" y="4202838"/>
                  <a:pt x="649599" y="4235239"/>
                  <a:pt x="509190" y="4266101"/>
                </a:cubicBezTo>
                <a:cubicBezTo>
                  <a:pt x="470613" y="4275359"/>
                  <a:pt x="439755" y="4261472"/>
                  <a:pt x="422778" y="4227524"/>
                </a:cubicBezTo>
                <a:cubicBezTo>
                  <a:pt x="351800" y="4091740"/>
                  <a:pt x="282366" y="3954414"/>
                  <a:pt x="211391" y="3818630"/>
                </a:cubicBezTo>
                <a:cubicBezTo>
                  <a:pt x="195960" y="3787772"/>
                  <a:pt x="202132" y="3753825"/>
                  <a:pt x="226818" y="3730682"/>
                </a:cubicBezTo>
                <a:cubicBezTo>
                  <a:pt x="356433" y="3610326"/>
                  <a:pt x="487587" y="3488430"/>
                  <a:pt x="617198" y="3368077"/>
                </a:cubicBezTo>
                <a:cubicBezTo>
                  <a:pt x="643427" y="3344931"/>
                  <a:pt x="652686" y="3314073"/>
                  <a:pt x="648056" y="3280125"/>
                </a:cubicBezTo>
                <a:cubicBezTo>
                  <a:pt x="632629" y="3196803"/>
                  <a:pt x="617198" y="3111937"/>
                  <a:pt x="601767" y="3028618"/>
                </a:cubicBezTo>
                <a:cubicBezTo>
                  <a:pt x="595595" y="2993127"/>
                  <a:pt x="575535" y="2969985"/>
                  <a:pt x="541591" y="2957640"/>
                </a:cubicBezTo>
                <a:cubicBezTo>
                  <a:pt x="427407" y="2915980"/>
                  <a:pt x="313227" y="2874318"/>
                  <a:pt x="200589" y="2832658"/>
                </a:cubicBezTo>
                <a:cubicBezTo>
                  <a:pt x="134241" y="2807969"/>
                  <a:pt x="66349" y="2786366"/>
                  <a:pt x="0" y="2757051"/>
                </a:cubicBezTo>
                <a:cubicBezTo>
                  <a:pt x="0" y="2727733"/>
                  <a:pt x="0" y="2699960"/>
                  <a:pt x="0" y="2670642"/>
                </a:cubicBezTo>
                <a:cubicBezTo>
                  <a:pt x="4629" y="2619724"/>
                  <a:pt x="9259" y="2570349"/>
                  <a:pt x="13885" y="2519428"/>
                </a:cubicBezTo>
                <a:cubicBezTo>
                  <a:pt x="23146" y="2420678"/>
                  <a:pt x="37031" y="2321925"/>
                  <a:pt x="52461" y="2224718"/>
                </a:cubicBezTo>
                <a:cubicBezTo>
                  <a:pt x="57091" y="2192314"/>
                  <a:pt x="80236" y="2169168"/>
                  <a:pt x="114181" y="2162996"/>
                </a:cubicBezTo>
                <a:cubicBezTo>
                  <a:pt x="290081" y="2130594"/>
                  <a:pt x="464441" y="2099733"/>
                  <a:pt x="640344" y="2067332"/>
                </a:cubicBezTo>
                <a:cubicBezTo>
                  <a:pt x="677375" y="2061160"/>
                  <a:pt x="702064" y="2041100"/>
                  <a:pt x="717491" y="2007155"/>
                </a:cubicBezTo>
                <a:cubicBezTo>
                  <a:pt x="743723" y="1942350"/>
                  <a:pt x="771498" y="1877544"/>
                  <a:pt x="797727" y="1814281"/>
                </a:cubicBezTo>
                <a:cubicBezTo>
                  <a:pt x="814701" y="1774162"/>
                  <a:pt x="810072" y="1740217"/>
                  <a:pt x="783840" y="1704727"/>
                </a:cubicBezTo>
                <a:cubicBezTo>
                  <a:pt x="680461" y="1570486"/>
                  <a:pt x="578625" y="1434703"/>
                  <a:pt x="476785" y="1300462"/>
                </a:cubicBezTo>
                <a:cubicBezTo>
                  <a:pt x="450553" y="1264975"/>
                  <a:pt x="450553" y="1234114"/>
                  <a:pt x="478329" y="1200169"/>
                </a:cubicBezTo>
                <a:cubicBezTo>
                  <a:pt x="577078" y="1076730"/>
                  <a:pt x="675831" y="954831"/>
                  <a:pt x="776125" y="831392"/>
                </a:cubicBezTo>
                <a:cubicBezTo>
                  <a:pt x="808529" y="792819"/>
                  <a:pt x="834761" y="785103"/>
                  <a:pt x="881050" y="803617"/>
                </a:cubicBezTo>
                <a:cubicBezTo>
                  <a:pt x="1043065" y="871512"/>
                  <a:pt x="1205078" y="937860"/>
                  <a:pt x="1368636" y="1005749"/>
                </a:cubicBezTo>
                <a:cubicBezTo>
                  <a:pt x="1401037" y="1019637"/>
                  <a:pt x="1433439" y="1018094"/>
                  <a:pt x="1462757" y="998037"/>
                </a:cubicBezTo>
                <a:cubicBezTo>
                  <a:pt x="1515221" y="962546"/>
                  <a:pt x="1566139" y="927059"/>
                  <a:pt x="1617057" y="891569"/>
                </a:cubicBezTo>
                <a:cubicBezTo>
                  <a:pt x="1641743" y="874595"/>
                  <a:pt x="1654088" y="849909"/>
                  <a:pt x="1654088" y="819048"/>
                </a:cubicBezTo>
                <a:cubicBezTo>
                  <a:pt x="1654088" y="800531"/>
                  <a:pt x="1652548" y="782017"/>
                  <a:pt x="1651005" y="765044"/>
                </a:cubicBezTo>
                <a:cubicBezTo>
                  <a:pt x="1644832" y="684807"/>
                  <a:pt x="1638660" y="606114"/>
                  <a:pt x="1632488" y="525881"/>
                </a:cubicBezTo>
                <a:cubicBezTo>
                  <a:pt x="1626316" y="445644"/>
                  <a:pt x="1620143" y="366951"/>
                  <a:pt x="1613971" y="286715"/>
                </a:cubicBezTo>
                <a:cubicBezTo>
                  <a:pt x="1610885" y="249681"/>
                  <a:pt x="1629402" y="220366"/>
                  <a:pt x="1664889" y="208022"/>
                </a:cubicBezTo>
                <a:cubicBezTo>
                  <a:pt x="1823819" y="154017"/>
                  <a:pt x="1982748" y="100013"/>
                  <a:pt x="2141674" y="47552"/>
                </a:cubicBezTo>
                <a:cubicBezTo>
                  <a:pt x="2152476" y="44466"/>
                  <a:pt x="2161734" y="42923"/>
                  <a:pt x="2172535" y="42923"/>
                </a:cubicBezTo>
                <a:cubicBezTo>
                  <a:pt x="2201851" y="44466"/>
                  <a:pt x="2220367" y="62980"/>
                  <a:pt x="2237341" y="86126"/>
                </a:cubicBezTo>
                <a:cubicBezTo>
                  <a:pt x="2336091" y="229624"/>
                  <a:pt x="2436387" y="373123"/>
                  <a:pt x="2535137" y="516622"/>
                </a:cubicBezTo>
                <a:cubicBezTo>
                  <a:pt x="2558283" y="549024"/>
                  <a:pt x="2589145" y="564454"/>
                  <a:pt x="2627718" y="561368"/>
                </a:cubicBezTo>
                <a:cubicBezTo>
                  <a:pt x="2680179" y="556739"/>
                  <a:pt x="2734186" y="555196"/>
                  <a:pt x="2786647" y="555196"/>
                </a:cubicBezTo>
                <a:cubicBezTo>
                  <a:pt x="2808250" y="555196"/>
                  <a:pt x="2823681" y="547480"/>
                  <a:pt x="2836022" y="530507"/>
                </a:cubicBezTo>
                <a:cubicBezTo>
                  <a:pt x="2842195" y="522794"/>
                  <a:pt x="2848367" y="513536"/>
                  <a:pt x="2852996" y="505821"/>
                </a:cubicBezTo>
                <a:cubicBezTo>
                  <a:pt x="2879228" y="457986"/>
                  <a:pt x="2903914" y="410154"/>
                  <a:pt x="2930143" y="363865"/>
                </a:cubicBezTo>
                <a:cubicBezTo>
                  <a:pt x="2987237" y="255856"/>
                  <a:pt x="3045870" y="149388"/>
                  <a:pt x="3102960" y="41380"/>
                </a:cubicBezTo>
                <a:cubicBezTo>
                  <a:pt x="3116848" y="15919"/>
                  <a:pt x="3136811" y="1742"/>
                  <a:pt x="3162198" y="151"/>
                </a:cubicBezTo>
                <a:close/>
              </a:path>
            </a:pathLst>
          </a:custGeom>
          <a:solidFill>
            <a:schemeClr val="bg1">
              <a:lumMod val="95000"/>
            </a:schemeClr>
          </a:solidFill>
          <a:ln w="152400">
            <a:noFill/>
          </a:ln>
          <a:effectLst/>
        </p:spPr>
        <p:txBody>
          <a:bodyPr wrap="square" anchor="t">
            <a:noAutofit/>
          </a:bodyP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47253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1424D9-1201-489D-8759-802BEB428968}"/>
              </a:ext>
            </a:extLst>
          </p:cNvPr>
          <p:cNvSpPr/>
          <p:nvPr userDrawn="1"/>
        </p:nvSpPr>
        <p:spPr>
          <a:xfrm>
            <a:off x="808468" y="3753255"/>
            <a:ext cx="3143250" cy="2004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0AA1C5-BCBE-4E2F-A961-AB73B3335AEC}"/>
              </a:ext>
            </a:extLst>
          </p:cNvPr>
          <p:cNvSpPr/>
          <p:nvPr userDrawn="1"/>
        </p:nvSpPr>
        <p:spPr>
          <a:xfrm>
            <a:off x="0" y="0"/>
            <a:ext cx="12192000" cy="3753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AA3D867-D133-48FC-B3C8-A5F667B90D58}"/>
              </a:ext>
            </a:extLst>
          </p:cNvPr>
          <p:cNvSpPr/>
          <p:nvPr userDrawn="1"/>
        </p:nvSpPr>
        <p:spPr>
          <a:xfrm>
            <a:off x="819150" y="1762124"/>
            <a:ext cx="3143250" cy="199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902288" y="1883517"/>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4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252358FC-753C-4A29-8F87-6685EF055F3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a:extLst>
              <a:ext uri="{FF2B5EF4-FFF2-40B4-BE49-F238E27FC236}">
                <a16:creationId xmlns:a16="http://schemas.microsoft.com/office/drawing/2014/main" id="{79AA7603-E31B-44C5-8421-22DB14DF6A4B}"/>
              </a:ext>
            </a:extLst>
          </p:cNvPr>
          <p:cNvSpPr/>
          <p:nvPr userDrawn="1"/>
        </p:nvSpPr>
        <p:spPr>
          <a:xfrm>
            <a:off x="6170" y="6315074"/>
            <a:ext cx="2765605" cy="542925"/>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731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CB4A1-99FB-416F-9B7E-6164C9CBFCF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6441141"/>
            <a:ext cx="2133919" cy="416859"/>
          </a:xfrm>
          <a:prstGeom prst="rect">
            <a:avLst/>
          </a:prstGeom>
        </p:spPr>
      </p:pic>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56226E-13EE-499C-BA1F-964D9D06927F}"/>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6537932"/>
            <a:ext cx="1638442" cy="320068"/>
          </a:xfrm>
          <a:prstGeom prst="rect">
            <a:avLst/>
          </a:prstGeom>
        </p:spPr>
      </p:pic>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71" r:id="rId3"/>
    <p:sldLayoutId id="2147483666" r:id="rId4"/>
    <p:sldLayoutId id="2147483659" r:id="rId5"/>
    <p:sldLayoutId id="2147483665" r:id="rId6"/>
    <p:sldLayoutId id="2147483667" r:id="rId7"/>
    <p:sldLayoutId id="2147483669" r:id="rId8"/>
    <p:sldLayoutId id="2147483662" r:id="rId9"/>
    <p:sldLayoutId id="2147483663" r:id="rId10"/>
    <p:sldLayoutId id="2147483668" r:id="rId11"/>
    <p:sldLayoutId id="2147483674" r:id="rId12"/>
    <p:sldLayoutId id="2147483660" r:id="rId13"/>
    <p:sldLayoutId id="2147483675" r:id="rId14"/>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svg"/></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hyperlink" Target="https://www.sciencedirect.com/science/article/pii/B9780128096338203580" TargetMode="External"/><Relationship Id="rId3" Type="http://schemas.openxmlformats.org/officeDocument/2006/relationships/hyperlink" Target="https://d1wqtxts1xzle7.cloudfront.net/54527416/IRJET-V3I733.pdf?1506327927=&amp;response-content-disposition=inline%3B+filename%3DDefects_Reduction_Using_Root_Cause_Analy.pdf&amp;Expires=1595227514&amp;Signature=CvhM4zTgBLMAEipRrtuB2n9mYzztdWhaL1FzMB4ncMTYsh15ojX0OKPzirEufuCREXR7QzjPRp6HtZGQgsFyEgsqwSZ2DHMj36MeLEQ-GOpbMj4THNeUDTE9JmP3UgQ3Kn8Hi6fBGZq1hFCeOGM-0xMZqtqSJl1DLrMJmNjKpWitbjlyiJ61tyVFypO0NwJwPoU~o4DgIyUOhuicG3-PNzaJHofZ7xHBskkcvVXNOn8PXNIAxBcNWZNYXrdfC~V-JVVfMxv9B2RtZNC-oMcO05QWhF4fc9XCuvEBiY6ZNBJDSXfUB6jHEThkFI0uvY7CvCbTt4v7pMod09ExZndOSA__&amp;Key-Pair-Id=APKAJLOHF5GGSLRBV4ZA" TargetMode="External"/><Relationship Id="rId7" Type="http://schemas.openxmlformats.org/officeDocument/2006/relationships/hyperlink" Target="https://towardsdatascience.com/machine-learning-for-production-optimization-e460a0b82237" TargetMode="External"/><Relationship Id="rId2" Type="http://schemas.openxmlformats.org/officeDocument/2006/relationships/hyperlink" Target="https://www.researchgate.net/publication/263418063_A_Six_Sigma_and_DMAIC_application_for_the_reduction_of_defects_in_a_rubber_gloves_manufacturing_process.pdf" TargetMode="External"/><Relationship Id="rId1" Type="http://schemas.openxmlformats.org/officeDocument/2006/relationships/slideLayout" Target="../slideLayouts/slideLayout3.xml"/><Relationship Id="rId6" Type="http://schemas.openxmlformats.org/officeDocument/2006/relationships/hyperlink" Target="https://www.researchgate.net/publication/230290172_Studies_on_the_dipping_characteristics_of_RVNRL_and_NR_latex_compounds" TargetMode="External"/><Relationship Id="rId11" Type="http://schemas.openxmlformats.org/officeDocument/2006/relationships/hyperlink" Target="https://www.sciencedirect.com/science/article/pii/S0020025503004146" TargetMode="External"/><Relationship Id="rId5" Type="http://schemas.openxmlformats.org/officeDocument/2006/relationships/hyperlink" Target="https://www.semanticscholar.org/paper/Coagulant-Dipping-Time-and-Temperature-Optimisation-Than-Phang/53931b71376196367603d0c5a2674492e31f4382" TargetMode="External"/><Relationship Id="rId10" Type="http://schemas.openxmlformats.org/officeDocument/2006/relationships/hyperlink" Target="https://www.sciencedirect.com/science/article/pii/S2212827118303214" TargetMode="External"/><Relationship Id="rId4" Type="http://schemas.openxmlformats.org/officeDocument/2006/relationships/hyperlink" Target="http://www.theijes.com/papers/v2-i6/Part.2/A026201011.pdf" TargetMode="External"/><Relationship Id="rId9" Type="http://schemas.openxmlformats.org/officeDocument/2006/relationships/hyperlink" Target="https://www.gminsights.com/industry-analysis/industrial-safety-gloves-marke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227745-A39A-4E4F-B826-03D30F35EB0D}"/>
              </a:ext>
            </a:extLst>
          </p:cNvPr>
          <p:cNvGrpSpPr/>
          <p:nvPr/>
        </p:nvGrpSpPr>
        <p:grpSpPr>
          <a:xfrm>
            <a:off x="518162" y="72129"/>
            <a:ext cx="3451519" cy="2538224"/>
            <a:chOff x="-211043" y="242749"/>
            <a:chExt cx="3451519" cy="2538224"/>
          </a:xfrm>
        </p:grpSpPr>
        <p:grpSp>
          <p:nvGrpSpPr>
            <p:cNvPr id="115" name="Group 114">
              <a:extLst>
                <a:ext uri="{FF2B5EF4-FFF2-40B4-BE49-F238E27FC236}">
                  <a16:creationId xmlns:a16="http://schemas.microsoft.com/office/drawing/2014/main" id="{ED98EE80-DEDE-430B-935C-DB5A307EB381}"/>
                </a:ext>
              </a:extLst>
            </p:cNvPr>
            <p:cNvGrpSpPr/>
            <p:nvPr/>
          </p:nvGrpSpPr>
          <p:grpSpPr>
            <a:xfrm rot="18821504" flipH="1">
              <a:off x="2536016" y="1987747"/>
              <a:ext cx="830987" cy="577933"/>
              <a:chOff x="5405974" y="1533288"/>
              <a:chExt cx="611040" cy="424965"/>
            </a:xfrm>
          </p:grpSpPr>
          <p:sp>
            <p:nvSpPr>
              <p:cNvPr id="117" name="Trapezoid 116">
                <a:extLst>
                  <a:ext uri="{FF2B5EF4-FFF2-40B4-BE49-F238E27FC236}">
                    <a16:creationId xmlns:a16="http://schemas.microsoft.com/office/drawing/2014/main" id="{BB555E24-6D38-4A4A-861D-6AF072B96FAC}"/>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rapezoid 115">
                <a:extLst>
                  <a:ext uri="{FF2B5EF4-FFF2-40B4-BE49-F238E27FC236}">
                    <a16:creationId xmlns:a16="http://schemas.microsoft.com/office/drawing/2014/main" id="{A7D9085C-2B58-4F88-9B08-2B2F4B0DBF73}"/>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rapezoid 117">
                <a:extLst>
                  <a:ext uri="{FF2B5EF4-FFF2-40B4-BE49-F238E27FC236}">
                    <a16:creationId xmlns:a16="http://schemas.microsoft.com/office/drawing/2014/main" id="{E698BC45-A595-4DD2-87C7-3302FA8BE798}"/>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rapezoid 118">
                <a:extLst>
                  <a:ext uri="{FF2B5EF4-FFF2-40B4-BE49-F238E27FC236}">
                    <a16:creationId xmlns:a16="http://schemas.microsoft.com/office/drawing/2014/main" id="{5A89F4B4-1ED6-4282-BAE7-5107B2DD9024}"/>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rapezoid 119">
                <a:extLst>
                  <a:ext uri="{FF2B5EF4-FFF2-40B4-BE49-F238E27FC236}">
                    <a16:creationId xmlns:a16="http://schemas.microsoft.com/office/drawing/2014/main" id="{9DE2CED2-AEEB-4346-B8BA-39D5C9F008E3}"/>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 name="Group 106">
              <a:extLst>
                <a:ext uri="{FF2B5EF4-FFF2-40B4-BE49-F238E27FC236}">
                  <a16:creationId xmlns:a16="http://schemas.microsoft.com/office/drawing/2014/main" id="{CA86DA89-BF25-4B2F-B746-19009E28529A}"/>
                </a:ext>
              </a:extLst>
            </p:cNvPr>
            <p:cNvGrpSpPr/>
            <p:nvPr/>
          </p:nvGrpSpPr>
          <p:grpSpPr>
            <a:xfrm rot="20700986">
              <a:off x="-211043" y="561627"/>
              <a:ext cx="688855" cy="2063532"/>
              <a:chOff x="391500" y="630207"/>
              <a:chExt cx="531845" cy="1593193"/>
            </a:xfrm>
          </p:grpSpPr>
          <p:sp>
            <p:nvSpPr>
              <p:cNvPr id="108" name="Rectangle: Rounded Corners 107">
                <a:extLst>
                  <a:ext uri="{FF2B5EF4-FFF2-40B4-BE49-F238E27FC236}">
                    <a16:creationId xmlns:a16="http://schemas.microsoft.com/office/drawing/2014/main" id="{A31B3607-BD19-4C4C-B903-0E09D92762BB}"/>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Rounded Corners 108">
                <a:extLst>
                  <a:ext uri="{FF2B5EF4-FFF2-40B4-BE49-F238E27FC236}">
                    <a16:creationId xmlns:a16="http://schemas.microsoft.com/office/drawing/2014/main" id="{5E0AD24E-7646-4E0E-B33F-FBCA5E5E3A55}"/>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DCDE1FC3-06F7-42CE-9911-5FEC1436C053}"/>
                </a:ext>
              </a:extLst>
            </p:cNvPr>
            <p:cNvGrpSpPr/>
            <p:nvPr/>
          </p:nvGrpSpPr>
          <p:grpSpPr>
            <a:xfrm rot="14601445">
              <a:off x="1150919" y="215556"/>
              <a:ext cx="729571" cy="2548346"/>
              <a:chOff x="391500" y="630207"/>
              <a:chExt cx="531845" cy="1593193"/>
            </a:xfrm>
          </p:grpSpPr>
          <p:sp>
            <p:nvSpPr>
              <p:cNvPr id="63" name="Rectangle: Rounded Corners 62">
                <a:extLst>
                  <a:ext uri="{FF2B5EF4-FFF2-40B4-BE49-F238E27FC236}">
                    <a16:creationId xmlns:a16="http://schemas.microsoft.com/office/drawing/2014/main" id="{0A650D8B-2C6F-4CAD-B6D5-FE7BDEFD4CE7}"/>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4D8DB57F-27AE-4641-A856-C26060E5CCAA}"/>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Oval 65">
              <a:extLst>
                <a:ext uri="{FF2B5EF4-FFF2-40B4-BE49-F238E27FC236}">
                  <a16:creationId xmlns:a16="http://schemas.microsoft.com/office/drawing/2014/main" id="{510D57C7-999C-42DA-AF11-D48981C22307}"/>
                </a:ext>
              </a:extLst>
            </p:cNvPr>
            <p:cNvSpPr/>
            <p:nvPr/>
          </p:nvSpPr>
          <p:spPr>
            <a:xfrm>
              <a:off x="182294" y="1854426"/>
              <a:ext cx="926547" cy="926547"/>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83077C34-CBAE-4645-92CD-6DF20774BB54}"/>
                </a:ext>
              </a:extLst>
            </p:cNvPr>
            <p:cNvSpPr/>
            <p:nvPr/>
          </p:nvSpPr>
          <p:spPr>
            <a:xfrm>
              <a:off x="282221" y="1954353"/>
              <a:ext cx="726695" cy="726695"/>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7183266-7827-4E9F-84EA-469E59172608}"/>
                </a:ext>
              </a:extLst>
            </p:cNvPr>
            <p:cNvSpPr/>
            <p:nvPr/>
          </p:nvSpPr>
          <p:spPr>
            <a:xfrm>
              <a:off x="464259" y="2137337"/>
              <a:ext cx="362617" cy="36072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Oval 68">
              <a:extLst>
                <a:ext uri="{FF2B5EF4-FFF2-40B4-BE49-F238E27FC236}">
                  <a16:creationId xmlns:a16="http://schemas.microsoft.com/office/drawing/2014/main" id="{76CA7BCC-4553-4E37-AEA2-3EB99A1C138A}"/>
                </a:ext>
              </a:extLst>
            </p:cNvPr>
            <p:cNvSpPr/>
            <p:nvPr/>
          </p:nvSpPr>
          <p:spPr>
            <a:xfrm>
              <a:off x="585218" y="2257350"/>
              <a:ext cx="120700" cy="120700"/>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E7962633-7205-4392-AE46-2DCD52369CED}"/>
                </a:ext>
              </a:extLst>
            </p:cNvPr>
            <p:cNvGrpSpPr/>
            <p:nvPr/>
          </p:nvGrpSpPr>
          <p:grpSpPr>
            <a:xfrm rot="8720915">
              <a:off x="2465418" y="429474"/>
              <a:ext cx="606909" cy="1518446"/>
              <a:chOff x="4130254" y="650162"/>
              <a:chExt cx="502274" cy="1664988"/>
            </a:xfrm>
            <a:solidFill>
              <a:schemeClr val="accent2"/>
            </a:solidFill>
          </p:grpSpPr>
          <p:sp>
            <p:nvSpPr>
              <p:cNvPr id="71" name="Trapezoid 70">
                <a:extLst>
                  <a:ext uri="{FF2B5EF4-FFF2-40B4-BE49-F238E27FC236}">
                    <a16:creationId xmlns:a16="http://schemas.microsoft.com/office/drawing/2014/main" id="{F7579618-1C24-40C8-A27D-763A2EDC201E}"/>
                  </a:ext>
                </a:extLst>
              </p:cNvPr>
              <p:cNvSpPr/>
              <p:nvPr/>
            </p:nvSpPr>
            <p:spPr>
              <a:xfrm>
                <a:off x="4130254" y="650162"/>
                <a:ext cx="502274"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rapezoid 94">
                <a:extLst>
                  <a:ext uri="{FF2B5EF4-FFF2-40B4-BE49-F238E27FC236}">
                    <a16:creationId xmlns:a16="http://schemas.microsoft.com/office/drawing/2014/main" id="{105B8F30-72EC-476F-BEF8-7534C575E875}"/>
                  </a:ext>
                </a:extLst>
              </p:cNvPr>
              <p:cNvSpPr/>
              <p:nvPr/>
            </p:nvSpPr>
            <p:spPr>
              <a:xfrm>
                <a:off x="4449648" y="650162"/>
                <a:ext cx="182880"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6E1A9330-7C3E-42EF-9689-A307053E150C}"/>
                </a:ext>
              </a:extLst>
            </p:cNvPr>
            <p:cNvGrpSpPr/>
            <p:nvPr/>
          </p:nvGrpSpPr>
          <p:grpSpPr>
            <a:xfrm>
              <a:off x="1986951" y="242749"/>
              <a:ext cx="770532" cy="770532"/>
              <a:chOff x="121429" y="411152"/>
              <a:chExt cx="607378" cy="607378"/>
            </a:xfrm>
          </p:grpSpPr>
          <p:sp>
            <p:nvSpPr>
              <p:cNvPr id="103" name="Oval 102">
                <a:extLst>
                  <a:ext uri="{FF2B5EF4-FFF2-40B4-BE49-F238E27FC236}">
                    <a16:creationId xmlns:a16="http://schemas.microsoft.com/office/drawing/2014/main" id="{C767F0B7-D8C1-4D35-AD36-EBAAE3837800}"/>
                  </a:ext>
                </a:extLst>
              </p:cNvPr>
              <p:cNvSpPr/>
              <p:nvPr/>
            </p:nvSpPr>
            <p:spPr>
              <a:xfrm>
                <a:off x="121429" y="411152"/>
                <a:ext cx="607378" cy="60737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reeform: Shape 103">
                <a:extLst>
                  <a:ext uri="{FF2B5EF4-FFF2-40B4-BE49-F238E27FC236}">
                    <a16:creationId xmlns:a16="http://schemas.microsoft.com/office/drawing/2014/main" id="{C91E6EC7-EAD1-4E13-93D7-56F5A0CC4EDF}"/>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3822756-2E6A-4C01-B51C-7B5998A2AA43}"/>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6" name="Oval 105">
                <a:extLst>
                  <a:ext uri="{FF2B5EF4-FFF2-40B4-BE49-F238E27FC236}">
                    <a16:creationId xmlns:a16="http://schemas.microsoft.com/office/drawing/2014/main" id="{5FB5A917-5A10-4B61-AECD-DF53363D1AD8}"/>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a:extLst>
              <a:ext uri="{FF2B5EF4-FFF2-40B4-BE49-F238E27FC236}">
                <a16:creationId xmlns:a16="http://schemas.microsoft.com/office/drawing/2014/main" id="{B709E326-94C9-4F3D-9DF9-72EE68F8DD51}"/>
              </a:ext>
            </a:extLst>
          </p:cNvPr>
          <p:cNvGrpSpPr/>
          <p:nvPr/>
        </p:nvGrpSpPr>
        <p:grpSpPr>
          <a:xfrm>
            <a:off x="9149580" y="2406056"/>
            <a:ext cx="3046078" cy="3734081"/>
            <a:chOff x="9087758" y="3138062"/>
            <a:chExt cx="3046078" cy="3734081"/>
          </a:xfrm>
        </p:grpSpPr>
        <p:grpSp>
          <p:nvGrpSpPr>
            <p:cNvPr id="136" name="Group 135">
              <a:extLst>
                <a:ext uri="{FF2B5EF4-FFF2-40B4-BE49-F238E27FC236}">
                  <a16:creationId xmlns:a16="http://schemas.microsoft.com/office/drawing/2014/main" id="{E34B25F4-A622-4E94-91F2-EE926E055A3A}"/>
                </a:ext>
              </a:extLst>
            </p:cNvPr>
            <p:cNvGrpSpPr/>
            <p:nvPr/>
          </p:nvGrpSpPr>
          <p:grpSpPr>
            <a:xfrm rot="2947662" flipH="1">
              <a:off x="9383082" y="3263151"/>
              <a:ext cx="827730" cy="577552"/>
              <a:chOff x="5405974" y="1533288"/>
              <a:chExt cx="608646" cy="424685"/>
            </a:xfrm>
          </p:grpSpPr>
          <p:sp>
            <p:nvSpPr>
              <p:cNvPr id="140" name="Trapezoid 139">
                <a:extLst>
                  <a:ext uri="{FF2B5EF4-FFF2-40B4-BE49-F238E27FC236}">
                    <a16:creationId xmlns:a16="http://schemas.microsoft.com/office/drawing/2014/main" id="{8CF2E195-A136-4A42-B1B4-0B0148CDFE1A}"/>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rapezoid 140">
                <a:extLst>
                  <a:ext uri="{FF2B5EF4-FFF2-40B4-BE49-F238E27FC236}">
                    <a16:creationId xmlns:a16="http://schemas.microsoft.com/office/drawing/2014/main" id="{0B124FED-97B6-4F06-9731-9D29B0561BC7}"/>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rapezoid 141">
                <a:extLst>
                  <a:ext uri="{FF2B5EF4-FFF2-40B4-BE49-F238E27FC236}">
                    <a16:creationId xmlns:a16="http://schemas.microsoft.com/office/drawing/2014/main" id="{0EA6782A-0670-41FA-9AE6-7B65C293465D}"/>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rapezoid 142">
                <a:extLst>
                  <a:ext uri="{FF2B5EF4-FFF2-40B4-BE49-F238E27FC236}">
                    <a16:creationId xmlns:a16="http://schemas.microsoft.com/office/drawing/2014/main" id="{04327686-E7B8-4F3B-9E28-57504EB680B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rapezoid 143">
                <a:extLst>
                  <a:ext uri="{FF2B5EF4-FFF2-40B4-BE49-F238E27FC236}">
                    <a16:creationId xmlns:a16="http://schemas.microsoft.com/office/drawing/2014/main" id="{3337CC3D-84B2-4AD8-B61E-01ED6854D66D}"/>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79385788-1A56-4FAA-99BB-4D1E186F07D4}"/>
                </a:ext>
              </a:extLst>
            </p:cNvPr>
            <p:cNvGrpSpPr/>
            <p:nvPr/>
          </p:nvGrpSpPr>
          <p:grpSpPr>
            <a:xfrm rot="7415005" flipH="1">
              <a:off x="9775096" y="5495950"/>
              <a:ext cx="688855" cy="2063532"/>
              <a:chOff x="391500" y="630207"/>
              <a:chExt cx="531845" cy="1593193"/>
            </a:xfrm>
          </p:grpSpPr>
          <p:sp>
            <p:nvSpPr>
              <p:cNvPr id="162" name="Rectangle: Rounded Corners 161">
                <a:extLst>
                  <a:ext uri="{FF2B5EF4-FFF2-40B4-BE49-F238E27FC236}">
                    <a16:creationId xmlns:a16="http://schemas.microsoft.com/office/drawing/2014/main" id="{21F8A59E-C6F6-4724-87EE-8E94B37F3CBB}"/>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Rounded Corners 162">
                <a:extLst>
                  <a:ext uri="{FF2B5EF4-FFF2-40B4-BE49-F238E27FC236}">
                    <a16:creationId xmlns:a16="http://schemas.microsoft.com/office/drawing/2014/main" id="{0A417290-EEF9-41B0-B262-7A482058F11B}"/>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5D84579D-4389-4EC7-A4CB-9681E03F82B8}"/>
                </a:ext>
              </a:extLst>
            </p:cNvPr>
            <p:cNvGrpSpPr/>
            <p:nvPr/>
          </p:nvGrpSpPr>
          <p:grpSpPr>
            <a:xfrm rot="13514546" flipH="1">
              <a:off x="10293888" y="3976487"/>
              <a:ext cx="729571" cy="2548346"/>
              <a:chOff x="391500" y="630207"/>
              <a:chExt cx="531845" cy="1593193"/>
            </a:xfrm>
          </p:grpSpPr>
          <p:sp>
            <p:nvSpPr>
              <p:cNvPr id="160" name="Rectangle: Rounded Corners 159">
                <a:extLst>
                  <a:ext uri="{FF2B5EF4-FFF2-40B4-BE49-F238E27FC236}">
                    <a16:creationId xmlns:a16="http://schemas.microsoft.com/office/drawing/2014/main" id="{1267AEE3-0B9A-4F04-9A01-D73730080DA0}"/>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D2EC9984-CBE1-4789-B02E-812C1985D0FD}"/>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BB75C2C5-EC3E-4D2E-A7B9-0C388DE0B877}"/>
                </a:ext>
              </a:extLst>
            </p:cNvPr>
            <p:cNvGrpSpPr/>
            <p:nvPr/>
          </p:nvGrpSpPr>
          <p:grpSpPr>
            <a:xfrm rot="6515991" flipH="1">
              <a:off x="9133139" y="5347988"/>
              <a:ext cx="926547" cy="926547"/>
              <a:chOff x="121429" y="411152"/>
              <a:chExt cx="607378" cy="607378"/>
            </a:xfrm>
          </p:grpSpPr>
          <p:sp>
            <p:nvSpPr>
              <p:cNvPr id="156" name="Oval 155">
                <a:extLst>
                  <a:ext uri="{FF2B5EF4-FFF2-40B4-BE49-F238E27FC236}">
                    <a16:creationId xmlns:a16="http://schemas.microsoft.com/office/drawing/2014/main" id="{484A35F0-BD57-4A3A-A86D-7CDC896DFDE8}"/>
                  </a:ext>
                </a:extLst>
              </p:cNvPr>
              <p:cNvSpPr/>
              <p:nvPr/>
            </p:nvSpPr>
            <p:spPr>
              <a:xfrm>
                <a:off x="121429" y="411152"/>
                <a:ext cx="607378" cy="607378"/>
              </a:xfrm>
              <a:prstGeom prst="ellipse">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Shape 156">
                <a:extLst>
                  <a:ext uri="{FF2B5EF4-FFF2-40B4-BE49-F238E27FC236}">
                    <a16:creationId xmlns:a16="http://schemas.microsoft.com/office/drawing/2014/main" id="{D3180975-4EF8-4D47-8846-45CD19732CF1}"/>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C7E0D0C-5A75-457A-983C-CE2B94536169}"/>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9" name="Oval 158">
                <a:extLst>
                  <a:ext uri="{FF2B5EF4-FFF2-40B4-BE49-F238E27FC236}">
                    <a16:creationId xmlns:a16="http://schemas.microsoft.com/office/drawing/2014/main" id="{184F0334-3B67-4DB2-8E8A-153CB7F3A0E5}"/>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53406839-AC3B-4A8E-BD7B-371FF6E0EDCB}"/>
                </a:ext>
              </a:extLst>
            </p:cNvPr>
            <p:cNvGrpSpPr/>
            <p:nvPr/>
          </p:nvGrpSpPr>
          <p:grpSpPr>
            <a:xfrm rot="17832318" flipH="1">
              <a:off x="10630036" y="3483559"/>
              <a:ext cx="606909" cy="1518446"/>
              <a:chOff x="4130254" y="650162"/>
              <a:chExt cx="502274" cy="1664988"/>
            </a:xfrm>
            <a:solidFill>
              <a:schemeClr val="accent2"/>
            </a:solidFill>
          </p:grpSpPr>
          <p:sp>
            <p:nvSpPr>
              <p:cNvPr id="154" name="Trapezoid 153">
                <a:extLst>
                  <a:ext uri="{FF2B5EF4-FFF2-40B4-BE49-F238E27FC236}">
                    <a16:creationId xmlns:a16="http://schemas.microsoft.com/office/drawing/2014/main" id="{93B4A039-0226-4710-BA77-B2733CA7E982}"/>
                  </a:ext>
                </a:extLst>
              </p:cNvPr>
              <p:cNvSpPr/>
              <p:nvPr/>
            </p:nvSpPr>
            <p:spPr>
              <a:xfrm>
                <a:off x="4130254" y="650162"/>
                <a:ext cx="502274"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rapezoid 94">
                <a:extLst>
                  <a:ext uri="{FF2B5EF4-FFF2-40B4-BE49-F238E27FC236}">
                    <a16:creationId xmlns:a16="http://schemas.microsoft.com/office/drawing/2014/main" id="{D036E978-CAEF-4576-83F5-B79017F86032}"/>
                  </a:ext>
                </a:extLst>
              </p:cNvPr>
              <p:cNvSpPr/>
              <p:nvPr/>
            </p:nvSpPr>
            <p:spPr>
              <a:xfrm>
                <a:off x="4449648" y="650162"/>
                <a:ext cx="182880"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497DC697-5A84-461C-82D8-B044E999F46C}"/>
                </a:ext>
              </a:extLst>
            </p:cNvPr>
            <p:cNvGrpSpPr/>
            <p:nvPr/>
          </p:nvGrpSpPr>
          <p:grpSpPr>
            <a:xfrm rot="6515991" flipH="1">
              <a:off x="11363304" y="4328467"/>
              <a:ext cx="770532" cy="770532"/>
              <a:chOff x="121429" y="411152"/>
              <a:chExt cx="607378" cy="607378"/>
            </a:xfrm>
          </p:grpSpPr>
          <p:sp>
            <p:nvSpPr>
              <p:cNvPr id="150" name="Oval 149">
                <a:extLst>
                  <a:ext uri="{FF2B5EF4-FFF2-40B4-BE49-F238E27FC236}">
                    <a16:creationId xmlns:a16="http://schemas.microsoft.com/office/drawing/2014/main" id="{1A6F0CB0-F8B1-4874-BEAD-F3D7BCDCC4B5}"/>
                  </a:ext>
                </a:extLst>
              </p:cNvPr>
              <p:cNvSpPr/>
              <p:nvPr/>
            </p:nvSpPr>
            <p:spPr>
              <a:xfrm>
                <a:off x="121429" y="411152"/>
                <a:ext cx="607378" cy="60737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Freeform: Shape 150">
                <a:extLst>
                  <a:ext uri="{FF2B5EF4-FFF2-40B4-BE49-F238E27FC236}">
                    <a16:creationId xmlns:a16="http://schemas.microsoft.com/office/drawing/2014/main" id="{B44F3C12-B133-4331-B02E-9987EA31F24C}"/>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97E590C-DA32-413F-B669-8836D72BE739}"/>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3" name="Oval 152">
                <a:extLst>
                  <a:ext uri="{FF2B5EF4-FFF2-40B4-BE49-F238E27FC236}">
                    <a16:creationId xmlns:a16="http://schemas.microsoft.com/office/drawing/2014/main" id="{D6D5E445-5649-4117-8BBC-CD6118CE33C0}"/>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9" name="Freeform: Shape 98">
            <a:extLst>
              <a:ext uri="{FF2B5EF4-FFF2-40B4-BE49-F238E27FC236}">
                <a16:creationId xmlns:a16="http://schemas.microsoft.com/office/drawing/2014/main" id="{3CD6C908-6459-4021-AE8E-283EF4C1ED44}"/>
              </a:ext>
            </a:extLst>
          </p:cNvPr>
          <p:cNvSpPr/>
          <p:nvPr/>
        </p:nvSpPr>
        <p:spPr>
          <a:xfrm>
            <a:off x="9110706" y="2748297"/>
            <a:ext cx="919595" cy="892469"/>
          </a:xfrm>
          <a:custGeom>
            <a:avLst/>
            <a:gdLst>
              <a:gd name="connsiteX0" fmla="*/ 446879 w 893052"/>
              <a:gd name="connsiteY0" fmla="*/ 366069 h 892469"/>
              <a:gd name="connsiteX1" fmla="*/ 367213 w 893052"/>
              <a:gd name="connsiteY1" fmla="*/ 445391 h 892469"/>
              <a:gd name="connsiteX2" fmla="*/ 446535 w 893052"/>
              <a:gd name="connsiteY2" fmla="*/ 525402 h 892469"/>
              <a:gd name="connsiteX3" fmla="*/ 526373 w 893052"/>
              <a:gd name="connsiteY3" fmla="*/ 445907 h 892469"/>
              <a:gd name="connsiteX4" fmla="*/ 446879 w 893052"/>
              <a:gd name="connsiteY4" fmla="*/ 366069 h 892469"/>
              <a:gd name="connsiteX5" fmla="*/ 447223 w 893052"/>
              <a:gd name="connsiteY5" fmla="*/ 129135 h 892469"/>
              <a:gd name="connsiteX6" fmla="*/ 763479 w 893052"/>
              <a:gd name="connsiteY6" fmla="*/ 446251 h 892469"/>
              <a:gd name="connsiteX7" fmla="*/ 446018 w 893052"/>
              <a:gd name="connsiteY7" fmla="*/ 762164 h 892469"/>
              <a:gd name="connsiteX8" fmla="*/ 130278 w 893052"/>
              <a:gd name="connsiteY8" fmla="*/ 445219 h 892469"/>
              <a:gd name="connsiteX9" fmla="*/ 447223 w 893052"/>
              <a:gd name="connsiteY9" fmla="*/ 129135 h 892469"/>
              <a:gd name="connsiteX10" fmla="*/ 446879 w 893052"/>
              <a:gd name="connsiteY10" fmla="*/ 119843 h 892469"/>
              <a:gd name="connsiteX11" fmla="*/ 120643 w 893052"/>
              <a:gd name="connsiteY11" fmla="*/ 444187 h 892469"/>
              <a:gd name="connsiteX12" fmla="*/ 446363 w 893052"/>
              <a:gd name="connsiteY12" fmla="*/ 771283 h 892469"/>
              <a:gd name="connsiteX13" fmla="*/ 772599 w 893052"/>
              <a:gd name="connsiteY13" fmla="*/ 445391 h 892469"/>
              <a:gd name="connsiteX14" fmla="*/ 446879 w 893052"/>
              <a:gd name="connsiteY14" fmla="*/ 119843 h 892469"/>
              <a:gd name="connsiteX15" fmla="*/ 500047 w 893052"/>
              <a:gd name="connsiteY15" fmla="*/ 85 h 892469"/>
              <a:gd name="connsiteX16" fmla="*/ 504692 w 893052"/>
              <a:gd name="connsiteY16" fmla="*/ 258 h 892469"/>
              <a:gd name="connsiteX17" fmla="*/ 524652 w 893052"/>
              <a:gd name="connsiteY17" fmla="*/ 21766 h 892469"/>
              <a:gd name="connsiteX18" fmla="*/ 525857 w 893052"/>
              <a:gd name="connsiteY18" fmla="*/ 61857 h 892469"/>
              <a:gd name="connsiteX19" fmla="*/ 532911 w 893052"/>
              <a:gd name="connsiteY19" fmla="*/ 73557 h 892469"/>
              <a:gd name="connsiteX20" fmla="*/ 558377 w 893052"/>
              <a:gd name="connsiteY20" fmla="*/ 80268 h 892469"/>
              <a:gd name="connsiteX21" fmla="*/ 570422 w 893052"/>
              <a:gd name="connsiteY21" fmla="*/ 73901 h 892469"/>
              <a:gd name="connsiteX22" fmla="*/ 593306 w 893052"/>
              <a:gd name="connsiteY22" fmla="*/ 37252 h 892469"/>
              <a:gd name="connsiteX23" fmla="*/ 615503 w 893052"/>
              <a:gd name="connsiteY23" fmla="*/ 29509 h 892469"/>
              <a:gd name="connsiteX24" fmla="*/ 619460 w 893052"/>
              <a:gd name="connsiteY24" fmla="*/ 30885 h 892469"/>
              <a:gd name="connsiteX25" fmla="*/ 632021 w 893052"/>
              <a:gd name="connsiteY25" fmla="*/ 55491 h 892469"/>
              <a:gd name="connsiteX26" fmla="*/ 623074 w 893052"/>
              <a:gd name="connsiteY26" fmla="*/ 94033 h 892469"/>
              <a:gd name="connsiteX27" fmla="*/ 629268 w 893052"/>
              <a:gd name="connsiteY27" fmla="*/ 110724 h 892469"/>
              <a:gd name="connsiteX28" fmla="*/ 649227 w 893052"/>
              <a:gd name="connsiteY28" fmla="*/ 121736 h 892469"/>
              <a:gd name="connsiteX29" fmla="*/ 662477 w 893052"/>
              <a:gd name="connsiteY29" fmla="*/ 118639 h 892469"/>
              <a:gd name="connsiteX30" fmla="*/ 694137 w 893052"/>
              <a:gd name="connsiteY30" fmla="*/ 89215 h 892469"/>
              <a:gd name="connsiteX31" fmla="*/ 717538 w 893052"/>
              <a:gd name="connsiteY31" fmla="*/ 87323 h 892469"/>
              <a:gd name="connsiteX32" fmla="*/ 718742 w 893052"/>
              <a:gd name="connsiteY32" fmla="*/ 88183 h 892469"/>
              <a:gd name="connsiteX33" fmla="*/ 726141 w 893052"/>
              <a:gd name="connsiteY33" fmla="*/ 117951 h 892469"/>
              <a:gd name="connsiteX34" fmla="*/ 707730 w 893052"/>
              <a:gd name="connsiteY34" fmla="*/ 152363 h 892469"/>
              <a:gd name="connsiteX35" fmla="*/ 709279 w 893052"/>
              <a:gd name="connsiteY35" fmla="*/ 168710 h 892469"/>
              <a:gd name="connsiteX36" fmla="*/ 724764 w 893052"/>
              <a:gd name="connsiteY36" fmla="*/ 184024 h 892469"/>
              <a:gd name="connsiteX37" fmla="*/ 740250 w 893052"/>
              <a:gd name="connsiteY37" fmla="*/ 185400 h 892469"/>
              <a:gd name="connsiteX38" fmla="*/ 779309 w 893052"/>
              <a:gd name="connsiteY38" fmla="*/ 164752 h 892469"/>
              <a:gd name="connsiteX39" fmla="*/ 800645 w 893052"/>
              <a:gd name="connsiteY39" fmla="*/ 169226 h 892469"/>
              <a:gd name="connsiteX40" fmla="*/ 807184 w 893052"/>
              <a:gd name="connsiteY40" fmla="*/ 178001 h 892469"/>
              <a:gd name="connsiteX41" fmla="*/ 805463 w 893052"/>
              <a:gd name="connsiteY41" fmla="*/ 197273 h 892469"/>
              <a:gd name="connsiteX42" fmla="*/ 774319 w 893052"/>
              <a:gd name="connsiteY42" fmla="*/ 230825 h 892469"/>
              <a:gd name="connsiteX43" fmla="*/ 771566 w 893052"/>
              <a:gd name="connsiteY43" fmla="*/ 244591 h 892469"/>
              <a:gd name="connsiteX44" fmla="*/ 783439 w 893052"/>
              <a:gd name="connsiteY44" fmla="*/ 265238 h 892469"/>
              <a:gd name="connsiteX45" fmla="*/ 798580 w 893052"/>
              <a:gd name="connsiteY45" fmla="*/ 270229 h 892469"/>
              <a:gd name="connsiteX46" fmla="*/ 842629 w 893052"/>
              <a:gd name="connsiteY46" fmla="*/ 260249 h 892469"/>
              <a:gd name="connsiteX47" fmla="*/ 858975 w 893052"/>
              <a:gd name="connsiteY47" fmla="*/ 267819 h 892469"/>
              <a:gd name="connsiteX48" fmla="*/ 864137 w 893052"/>
              <a:gd name="connsiteY48" fmla="*/ 279692 h 892469"/>
              <a:gd name="connsiteX49" fmla="*/ 857082 w 893052"/>
              <a:gd name="connsiteY49" fmla="*/ 298963 h 892469"/>
              <a:gd name="connsiteX50" fmla="*/ 820777 w 893052"/>
              <a:gd name="connsiteY50" fmla="*/ 321504 h 892469"/>
              <a:gd name="connsiteX51" fmla="*/ 813034 w 893052"/>
              <a:gd name="connsiteY51" fmla="*/ 338366 h 892469"/>
              <a:gd name="connsiteX52" fmla="*/ 818368 w 893052"/>
              <a:gd name="connsiteY52" fmla="*/ 357982 h 892469"/>
              <a:gd name="connsiteX53" fmla="*/ 831273 w 893052"/>
              <a:gd name="connsiteY53" fmla="*/ 367101 h 892469"/>
              <a:gd name="connsiteX54" fmla="*/ 876526 w 893052"/>
              <a:gd name="connsiteY54" fmla="*/ 368822 h 892469"/>
              <a:gd name="connsiteX55" fmla="*/ 891152 w 893052"/>
              <a:gd name="connsiteY55" fmla="*/ 380350 h 892469"/>
              <a:gd name="connsiteX56" fmla="*/ 893044 w 893052"/>
              <a:gd name="connsiteY56" fmla="*/ 394288 h 892469"/>
              <a:gd name="connsiteX57" fmla="*/ 881860 w 893052"/>
              <a:gd name="connsiteY57" fmla="*/ 410118 h 892469"/>
              <a:gd name="connsiteX58" fmla="*/ 841080 w 893052"/>
              <a:gd name="connsiteY58" fmla="*/ 422679 h 892469"/>
              <a:gd name="connsiteX59" fmla="*/ 828348 w 893052"/>
              <a:gd name="connsiteY59" fmla="*/ 438852 h 892469"/>
              <a:gd name="connsiteX60" fmla="*/ 829208 w 893052"/>
              <a:gd name="connsiteY60" fmla="*/ 460189 h 892469"/>
              <a:gd name="connsiteX61" fmla="*/ 837983 w 893052"/>
              <a:gd name="connsiteY61" fmla="*/ 469480 h 892469"/>
              <a:gd name="connsiteX62" fmla="*/ 880827 w 893052"/>
              <a:gd name="connsiteY62" fmla="*/ 482557 h 892469"/>
              <a:gd name="connsiteX63" fmla="*/ 893044 w 893052"/>
              <a:gd name="connsiteY63" fmla="*/ 499592 h 892469"/>
              <a:gd name="connsiteX64" fmla="*/ 893044 w 893052"/>
              <a:gd name="connsiteY64" fmla="*/ 502689 h 892469"/>
              <a:gd name="connsiteX65" fmla="*/ 871020 w 893052"/>
              <a:gd name="connsiteY65" fmla="*/ 524541 h 892469"/>
              <a:gd name="connsiteX66" fmla="*/ 830413 w 893052"/>
              <a:gd name="connsiteY66" fmla="*/ 525746 h 892469"/>
              <a:gd name="connsiteX67" fmla="*/ 819572 w 893052"/>
              <a:gd name="connsiteY67" fmla="*/ 532456 h 892469"/>
              <a:gd name="connsiteX68" fmla="*/ 812690 w 893052"/>
              <a:gd name="connsiteY68" fmla="*/ 557922 h 892469"/>
              <a:gd name="connsiteX69" fmla="*/ 819400 w 893052"/>
              <a:gd name="connsiteY69" fmla="*/ 570311 h 892469"/>
              <a:gd name="connsiteX70" fmla="*/ 855190 w 893052"/>
              <a:gd name="connsiteY70" fmla="*/ 592679 h 892469"/>
              <a:gd name="connsiteX71" fmla="*/ 863277 w 893052"/>
              <a:gd name="connsiteY71" fmla="*/ 615564 h 892469"/>
              <a:gd name="connsiteX72" fmla="*/ 857599 w 893052"/>
              <a:gd name="connsiteY72" fmla="*/ 627264 h 892469"/>
              <a:gd name="connsiteX73" fmla="*/ 846587 w 893052"/>
              <a:gd name="connsiteY73" fmla="*/ 632770 h 892469"/>
              <a:gd name="connsiteX74" fmla="*/ 819228 w 893052"/>
              <a:gd name="connsiteY74" fmla="*/ 626748 h 892469"/>
              <a:gd name="connsiteX75" fmla="*/ 796860 w 893052"/>
              <a:gd name="connsiteY75" fmla="*/ 621586 h 892469"/>
              <a:gd name="connsiteX76" fmla="*/ 785159 w 893052"/>
              <a:gd name="connsiteY76" fmla="*/ 625200 h 892469"/>
              <a:gd name="connsiteX77" fmla="*/ 771050 w 893052"/>
              <a:gd name="connsiteY77" fmla="*/ 650493 h 892469"/>
              <a:gd name="connsiteX78" fmla="*/ 774491 w 893052"/>
              <a:gd name="connsiteY78" fmla="*/ 661333 h 892469"/>
              <a:gd name="connsiteX79" fmla="*/ 804603 w 893052"/>
              <a:gd name="connsiteY79" fmla="*/ 693682 h 892469"/>
              <a:gd name="connsiteX80" fmla="*/ 806495 w 893052"/>
              <a:gd name="connsiteY80" fmla="*/ 715878 h 892469"/>
              <a:gd name="connsiteX81" fmla="*/ 805291 w 893052"/>
              <a:gd name="connsiteY81" fmla="*/ 717599 h 892469"/>
              <a:gd name="connsiteX82" fmla="*/ 775007 w 893052"/>
              <a:gd name="connsiteY82" fmla="*/ 725170 h 892469"/>
              <a:gd name="connsiteX83" fmla="*/ 740078 w 893052"/>
              <a:gd name="connsiteY83" fmla="*/ 706586 h 892469"/>
              <a:gd name="connsiteX84" fmla="*/ 726485 w 893052"/>
              <a:gd name="connsiteY84" fmla="*/ 707103 h 892469"/>
              <a:gd name="connsiteX85" fmla="*/ 708762 w 893052"/>
              <a:gd name="connsiteY85" fmla="*/ 724481 h 892469"/>
              <a:gd name="connsiteX86" fmla="*/ 707902 w 893052"/>
              <a:gd name="connsiteY86" fmla="*/ 739451 h 892469"/>
              <a:gd name="connsiteX87" fmla="*/ 728550 w 893052"/>
              <a:gd name="connsiteY87" fmla="*/ 778510 h 892469"/>
              <a:gd name="connsiteX88" fmla="*/ 725109 w 893052"/>
              <a:gd name="connsiteY88" fmla="*/ 798814 h 892469"/>
              <a:gd name="connsiteX89" fmla="*/ 721667 w 893052"/>
              <a:gd name="connsiteY89" fmla="*/ 801911 h 892469"/>
              <a:gd name="connsiteX90" fmla="*/ 692072 w 893052"/>
              <a:gd name="connsiteY90" fmla="*/ 800878 h 892469"/>
              <a:gd name="connsiteX91" fmla="*/ 663165 w 893052"/>
              <a:gd name="connsiteY91" fmla="*/ 773864 h 892469"/>
              <a:gd name="connsiteX92" fmla="*/ 648367 w 893052"/>
              <a:gd name="connsiteY92" fmla="*/ 770939 h 892469"/>
              <a:gd name="connsiteX93" fmla="*/ 628063 w 893052"/>
              <a:gd name="connsiteY93" fmla="*/ 782467 h 892469"/>
              <a:gd name="connsiteX94" fmla="*/ 623074 w 893052"/>
              <a:gd name="connsiteY94" fmla="*/ 797609 h 892469"/>
              <a:gd name="connsiteX95" fmla="*/ 633398 w 893052"/>
              <a:gd name="connsiteY95" fmla="*/ 842690 h 892469"/>
              <a:gd name="connsiteX96" fmla="*/ 626687 w 893052"/>
              <a:gd name="connsiteY96" fmla="*/ 857660 h 892469"/>
              <a:gd name="connsiteX97" fmla="*/ 613954 w 893052"/>
              <a:gd name="connsiteY97" fmla="*/ 863338 h 892469"/>
              <a:gd name="connsiteX98" fmla="*/ 594511 w 893052"/>
              <a:gd name="connsiteY98" fmla="*/ 856456 h 892469"/>
              <a:gd name="connsiteX99" fmla="*/ 571970 w 893052"/>
              <a:gd name="connsiteY99" fmla="*/ 820150 h 892469"/>
              <a:gd name="connsiteX100" fmla="*/ 555108 w 893052"/>
              <a:gd name="connsiteY100" fmla="*/ 812235 h 892469"/>
              <a:gd name="connsiteX101" fmla="*/ 537041 w 893052"/>
              <a:gd name="connsiteY101" fmla="*/ 817053 h 892469"/>
              <a:gd name="connsiteX102" fmla="*/ 526029 w 893052"/>
              <a:gd name="connsiteY102" fmla="*/ 832022 h 892469"/>
              <a:gd name="connsiteX103" fmla="*/ 524824 w 893052"/>
              <a:gd name="connsiteY103" fmla="*/ 872630 h 892469"/>
              <a:gd name="connsiteX104" fmla="*/ 509166 w 893052"/>
              <a:gd name="connsiteY104" fmla="*/ 891213 h 892469"/>
              <a:gd name="connsiteX105" fmla="*/ 499359 w 893052"/>
              <a:gd name="connsiteY105" fmla="*/ 892417 h 892469"/>
              <a:gd name="connsiteX106" fmla="*/ 483529 w 893052"/>
              <a:gd name="connsiteY106" fmla="*/ 881749 h 892469"/>
              <a:gd name="connsiteX107" fmla="*/ 470280 w 893052"/>
              <a:gd name="connsiteY107" fmla="*/ 838561 h 892469"/>
              <a:gd name="connsiteX108" fmla="*/ 457891 w 893052"/>
              <a:gd name="connsiteY108" fmla="*/ 827893 h 892469"/>
              <a:gd name="connsiteX109" fmla="*/ 435178 w 893052"/>
              <a:gd name="connsiteY109" fmla="*/ 828065 h 892469"/>
              <a:gd name="connsiteX110" fmla="*/ 424166 w 893052"/>
              <a:gd name="connsiteY110" fmla="*/ 837528 h 892469"/>
              <a:gd name="connsiteX111" fmla="*/ 411605 w 893052"/>
              <a:gd name="connsiteY111" fmla="*/ 878308 h 892469"/>
              <a:gd name="connsiteX112" fmla="*/ 390441 w 893052"/>
              <a:gd name="connsiteY112" fmla="*/ 891901 h 892469"/>
              <a:gd name="connsiteX113" fmla="*/ 369105 w 893052"/>
              <a:gd name="connsiteY113" fmla="*/ 867812 h 892469"/>
              <a:gd name="connsiteX114" fmla="*/ 368073 w 893052"/>
              <a:gd name="connsiteY114" fmla="*/ 830818 h 892469"/>
              <a:gd name="connsiteX115" fmla="*/ 360330 w 893052"/>
              <a:gd name="connsiteY115" fmla="*/ 818429 h 892469"/>
              <a:gd name="connsiteX116" fmla="*/ 335208 w 893052"/>
              <a:gd name="connsiteY116" fmla="*/ 812063 h 892469"/>
              <a:gd name="connsiteX117" fmla="*/ 323164 w 893052"/>
              <a:gd name="connsiteY117" fmla="*/ 818429 h 892469"/>
              <a:gd name="connsiteX118" fmla="*/ 300279 w 893052"/>
              <a:gd name="connsiteY118" fmla="*/ 855079 h 892469"/>
              <a:gd name="connsiteX119" fmla="*/ 278943 w 893052"/>
              <a:gd name="connsiteY119" fmla="*/ 862822 h 892469"/>
              <a:gd name="connsiteX120" fmla="*/ 277394 w 893052"/>
              <a:gd name="connsiteY120" fmla="*/ 862306 h 892469"/>
              <a:gd name="connsiteX121" fmla="*/ 261908 w 893052"/>
              <a:gd name="connsiteY121" fmla="*/ 835291 h 892469"/>
              <a:gd name="connsiteX122" fmla="*/ 270684 w 893052"/>
              <a:gd name="connsiteY122" fmla="*/ 797265 h 892469"/>
              <a:gd name="connsiteX123" fmla="*/ 265006 w 893052"/>
              <a:gd name="connsiteY123" fmla="*/ 781779 h 892469"/>
              <a:gd name="connsiteX124" fmla="*/ 246594 w 893052"/>
              <a:gd name="connsiteY124" fmla="*/ 771111 h 892469"/>
              <a:gd name="connsiteX125" fmla="*/ 229904 w 893052"/>
              <a:gd name="connsiteY125" fmla="*/ 774208 h 892469"/>
              <a:gd name="connsiteX126" fmla="*/ 198761 w 893052"/>
              <a:gd name="connsiteY126" fmla="*/ 803287 h 892469"/>
              <a:gd name="connsiteX127" fmla="*/ 176908 w 893052"/>
              <a:gd name="connsiteY127" fmla="*/ 805352 h 892469"/>
              <a:gd name="connsiteX128" fmla="*/ 173811 w 893052"/>
              <a:gd name="connsiteY128" fmla="*/ 803287 h 892469"/>
              <a:gd name="connsiteX129" fmla="*/ 166928 w 893052"/>
              <a:gd name="connsiteY129" fmla="*/ 774552 h 892469"/>
              <a:gd name="connsiteX130" fmla="*/ 185511 w 893052"/>
              <a:gd name="connsiteY130" fmla="*/ 739623 h 892469"/>
              <a:gd name="connsiteX131" fmla="*/ 184135 w 893052"/>
              <a:gd name="connsiteY131" fmla="*/ 723277 h 892469"/>
              <a:gd name="connsiteX132" fmla="*/ 168649 w 893052"/>
              <a:gd name="connsiteY132" fmla="*/ 707963 h 892469"/>
              <a:gd name="connsiteX133" fmla="*/ 152647 w 893052"/>
              <a:gd name="connsiteY133" fmla="*/ 706758 h 892469"/>
              <a:gd name="connsiteX134" fmla="*/ 113932 w 893052"/>
              <a:gd name="connsiteY134" fmla="*/ 727235 h 892469"/>
              <a:gd name="connsiteX135" fmla="*/ 92768 w 893052"/>
              <a:gd name="connsiteY135" fmla="*/ 723277 h 892469"/>
              <a:gd name="connsiteX136" fmla="*/ 91392 w 893052"/>
              <a:gd name="connsiteY136" fmla="*/ 721728 h 892469"/>
              <a:gd name="connsiteX137" fmla="*/ 92252 w 893052"/>
              <a:gd name="connsiteY137" fmla="*/ 690068 h 892469"/>
              <a:gd name="connsiteX138" fmla="*/ 118234 w 893052"/>
              <a:gd name="connsiteY138" fmla="*/ 662366 h 892469"/>
              <a:gd name="connsiteX139" fmla="*/ 121331 w 893052"/>
              <a:gd name="connsiteY139" fmla="*/ 647224 h 892469"/>
              <a:gd name="connsiteX140" fmla="*/ 109459 w 893052"/>
              <a:gd name="connsiteY140" fmla="*/ 626576 h 892469"/>
              <a:gd name="connsiteX141" fmla="*/ 94489 w 893052"/>
              <a:gd name="connsiteY141" fmla="*/ 622274 h 892469"/>
              <a:gd name="connsiteX142" fmla="*/ 56979 w 893052"/>
              <a:gd name="connsiteY142" fmla="*/ 630878 h 892469"/>
              <a:gd name="connsiteX143" fmla="*/ 51989 w 893052"/>
              <a:gd name="connsiteY143" fmla="*/ 632082 h 892469"/>
              <a:gd name="connsiteX144" fmla="*/ 33406 w 893052"/>
              <a:gd name="connsiteY144" fmla="*/ 622963 h 892469"/>
              <a:gd name="connsiteX145" fmla="*/ 29104 w 893052"/>
              <a:gd name="connsiteY145" fmla="*/ 612983 h 892469"/>
              <a:gd name="connsiteX146" fmla="*/ 35987 w 893052"/>
              <a:gd name="connsiteY146" fmla="*/ 593539 h 892469"/>
              <a:gd name="connsiteX147" fmla="*/ 71260 w 893052"/>
              <a:gd name="connsiteY147" fmla="*/ 571515 h 892469"/>
              <a:gd name="connsiteX148" fmla="*/ 79691 w 893052"/>
              <a:gd name="connsiteY148" fmla="*/ 551728 h 892469"/>
              <a:gd name="connsiteX149" fmla="*/ 74357 w 893052"/>
              <a:gd name="connsiteY149" fmla="*/ 533833 h 892469"/>
              <a:gd name="connsiteX150" fmla="*/ 61452 w 893052"/>
              <a:gd name="connsiteY150" fmla="*/ 525229 h 892469"/>
              <a:gd name="connsiteX151" fmla="*/ 19813 w 893052"/>
              <a:gd name="connsiteY151" fmla="*/ 524025 h 892469"/>
              <a:gd name="connsiteX152" fmla="*/ 1230 w 893052"/>
              <a:gd name="connsiteY152" fmla="*/ 508367 h 892469"/>
              <a:gd name="connsiteX153" fmla="*/ 541 w 893052"/>
              <a:gd name="connsiteY153" fmla="*/ 504754 h 892469"/>
              <a:gd name="connsiteX154" fmla="*/ 16199 w 893052"/>
              <a:gd name="connsiteY154" fmla="*/ 481009 h 892469"/>
              <a:gd name="connsiteX155" fmla="*/ 53537 w 893052"/>
              <a:gd name="connsiteY155" fmla="*/ 469652 h 892469"/>
              <a:gd name="connsiteX156" fmla="*/ 64722 w 893052"/>
              <a:gd name="connsiteY156" fmla="*/ 457091 h 892469"/>
              <a:gd name="connsiteX157" fmla="*/ 64205 w 893052"/>
              <a:gd name="connsiteY157" fmla="*/ 433174 h 892469"/>
              <a:gd name="connsiteX158" fmla="*/ 55430 w 893052"/>
              <a:gd name="connsiteY158" fmla="*/ 423367 h 892469"/>
              <a:gd name="connsiteX159" fmla="*/ 15683 w 893052"/>
              <a:gd name="connsiteY159" fmla="*/ 411150 h 892469"/>
              <a:gd name="connsiteX160" fmla="*/ 541 w 893052"/>
              <a:gd name="connsiteY160" fmla="*/ 389126 h 892469"/>
              <a:gd name="connsiteX161" fmla="*/ 2090 w 893052"/>
              <a:gd name="connsiteY161" fmla="*/ 380006 h 892469"/>
              <a:gd name="connsiteX162" fmla="*/ 16371 w 893052"/>
              <a:gd name="connsiteY162" fmla="*/ 368650 h 892469"/>
              <a:gd name="connsiteX163" fmla="*/ 54914 w 893052"/>
              <a:gd name="connsiteY163" fmla="*/ 367445 h 892469"/>
              <a:gd name="connsiteX164" fmla="*/ 60592 w 893052"/>
              <a:gd name="connsiteY164" fmla="*/ 367273 h 892469"/>
              <a:gd name="connsiteX165" fmla="*/ 75906 w 893052"/>
              <a:gd name="connsiteY165" fmla="*/ 355229 h 892469"/>
              <a:gd name="connsiteX166" fmla="*/ 80379 w 893052"/>
              <a:gd name="connsiteY166" fmla="*/ 338194 h 892469"/>
              <a:gd name="connsiteX167" fmla="*/ 73153 w 893052"/>
              <a:gd name="connsiteY167" fmla="*/ 322020 h 892469"/>
              <a:gd name="connsiteX168" fmla="*/ 37879 w 893052"/>
              <a:gd name="connsiteY168" fmla="*/ 299996 h 892469"/>
              <a:gd name="connsiteX169" fmla="*/ 29964 w 893052"/>
              <a:gd name="connsiteY169" fmla="*/ 277455 h 892469"/>
              <a:gd name="connsiteX170" fmla="*/ 34954 w 893052"/>
              <a:gd name="connsiteY170" fmla="*/ 266615 h 892469"/>
              <a:gd name="connsiteX171" fmla="*/ 50440 w 893052"/>
              <a:gd name="connsiteY171" fmla="*/ 260077 h 892469"/>
              <a:gd name="connsiteX172" fmla="*/ 94489 w 893052"/>
              <a:gd name="connsiteY172" fmla="*/ 270229 h 892469"/>
              <a:gd name="connsiteX173" fmla="*/ 110491 w 893052"/>
              <a:gd name="connsiteY173" fmla="*/ 264894 h 892469"/>
              <a:gd name="connsiteX174" fmla="*/ 121331 w 893052"/>
              <a:gd name="connsiteY174" fmla="*/ 245967 h 892469"/>
              <a:gd name="connsiteX175" fmla="*/ 118234 w 893052"/>
              <a:gd name="connsiteY175" fmla="*/ 229793 h 892469"/>
              <a:gd name="connsiteX176" fmla="*/ 88983 w 893052"/>
              <a:gd name="connsiteY176" fmla="*/ 198649 h 892469"/>
              <a:gd name="connsiteX177" fmla="*/ 87262 w 893052"/>
              <a:gd name="connsiteY177" fmla="*/ 176453 h 892469"/>
              <a:gd name="connsiteX178" fmla="*/ 90187 w 893052"/>
              <a:gd name="connsiteY178" fmla="*/ 172151 h 892469"/>
              <a:gd name="connsiteX179" fmla="*/ 116685 w 893052"/>
              <a:gd name="connsiteY179" fmla="*/ 166301 h 892469"/>
              <a:gd name="connsiteX180" fmla="*/ 152475 w 893052"/>
              <a:gd name="connsiteY180" fmla="*/ 185400 h 892469"/>
              <a:gd name="connsiteX181" fmla="*/ 169337 w 893052"/>
              <a:gd name="connsiteY181" fmla="*/ 183852 h 892469"/>
              <a:gd name="connsiteX182" fmla="*/ 183791 w 893052"/>
              <a:gd name="connsiteY182" fmla="*/ 169570 h 892469"/>
              <a:gd name="connsiteX183" fmla="*/ 185684 w 893052"/>
              <a:gd name="connsiteY183" fmla="*/ 152363 h 892469"/>
              <a:gd name="connsiteX184" fmla="*/ 164864 w 893052"/>
              <a:gd name="connsiteY184" fmla="*/ 113305 h 892469"/>
              <a:gd name="connsiteX185" fmla="*/ 168477 w 893052"/>
              <a:gd name="connsiteY185" fmla="*/ 93517 h 892469"/>
              <a:gd name="connsiteX186" fmla="*/ 179317 w 893052"/>
              <a:gd name="connsiteY186" fmla="*/ 85430 h 892469"/>
              <a:gd name="connsiteX187" fmla="*/ 196868 w 893052"/>
              <a:gd name="connsiteY187" fmla="*/ 87323 h 892469"/>
              <a:gd name="connsiteX188" fmla="*/ 226635 w 893052"/>
              <a:gd name="connsiteY188" fmla="*/ 115025 h 892469"/>
              <a:gd name="connsiteX189" fmla="*/ 251757 w 893052"/>
              <a:gd name="connsiteY189" fmla="*/ 118639 h 892469"/>
              <a:gd name="connsiteX190" fmla="*/ 265866 w 893052"/>
              <a:gd name="connsiteY190" fmla="*/ 109863 h 892469"/>
              <a:gd name="connsiteX191" fmla="*/ 270684 w 893052"/>
              <a:gd name="connsiteY191" fmla="*/ 95066 h 892469"/>
              <a:gd name="connsiteX192" fmla="*/ 260704 w 893052"/>
              <a:gd name="connsiteY192" fmla="*/ 52049 h 892469"/>
              <a:gd name="connsiteX193" fmla="*/ 269135 w 893052"/>
              <a:gd name="connsiteY193" fmla="*/ 33638 h 892469"/>
              <a:gd name="connsiteX194" fmla="*/ 280664 w 893052"/>
              <a:gd name="connsiteY194" fmla="*/ 28820 h 892469"/>
              <a:gd name="connsiteX195" fmla="*/ 298903 w 893052"/>
              <a:gd name="connsiteY195" fmla="*/ 35359 h 892469"/>
              <a:gd name="connsiteX196" fmla="*/ 321959 w 893052"/>
              <a:gd name="connsiteY196" fmla="*/ 72525 h 892469"/>
              <a:gd name="connsiteX197" fmla="*/ 337961 w 893052"/>
              <a:gd name="connsiteY197" fmla="*/ 80268 h 892469"/>
              <a:gd name="connsiteX198" fmla="*/ 359470 w 893052"/>
              <a:gd name="connsiteY198" fmla="*/ 74246 h 892469"/>
              <a:gd name="connsiteX199" fmla="*/ 367385 w 893052"/>
              <a:gd name="connsiteY199" fmla="*/ 62717 h 892469"/>
              <a:gd name="connsiteX200" fmla="*/ 369105 w 893052"/>
              <a:gd name="connsiteY200" fmla="*/ 17980 h 892469"/>
              <a:gd name="connsiteX201" fmla="*/ 381838 w 893052"/>
              <a:gd name="connsiteY201" fmla="*/ 1634 h 892469"/>
              <a:gd name="connsiteX202" fmla="*/ 386484 w 893052"/>
              <a:gd name="connsiteY202" fmla="*/ 602 h 892469"/>
              <a:gd name="connsiteX203" fmla="*/ 412122 w 893052"/>
              <a:gd name="connsiteY203" fmla="*/ 16260 h 892469"/>
              <a:gd name="connsiteX204" fmla="*/ 423478 w 893052"/>
              <a:gd name="connsiteY204" fmla="*/ 54114 h 892469"/>
              <a:gd name="connsiteX205" fmla="*/ 434662 w 893052"/>
              <a:gd name="connsiteY205" fmla="*/ 64266 h 892469"/>
              <a:gd name="connsiteX206" fmla="*/ 459095 w 893052"/>
              <a:gd name="connsiteY206" fmla="*/ 64266 h 892469"/>
              <a:gd name="connsiteX207" fmla="*/ 469935 w 893052"/>
              <a:gd name="connsiteY207" fmla="*/ 54458 h 892469"/>
              <a:gd name="connsiteX208" fmla="*/ 482669 w 893052"/>
              <a:gd name="connsiteY208" fmla="*/ 12646 h 892469"/>
              <a:gd name="connsiteX209" fmla="*/ 500047 w 893052"/>
              <a:gd name="connsiteY209" fmla="*/ 85 h 89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893052" h="892469">
                <a:moveTo>
                  <a:pt x="446879" y="366069"/>
                </a:moveTo>
                <a:cubicBezTo>
                  <a:pt x="399045" y="366069"/>
                  <a:pt x="367040" y="405300"/>
                  <a:pt x="367213" y="445391"/>
                </a:cubicBezTo>
                <a:cubicBezTo>
                  <a:pt x="367385" y="489784"/>
                  <a:pt x="402314" y="525402"/>
                  <a:pt x="446535" y="525402"/>
                </a:cubicBezTo>
                <a:cubicBezTo>
                  <a:pt x="490755" y="525402"/>
                  <a:pt x="526201" y="490300"/>
                  <a:pt x="526373" y="445907"/>
                </a:cubicBezTo>
                <a:cubicBezTo>
                  <a:pt x="526545" y="401686"/>
                  <a:pt x="491788" y="366069"/>
                  <a:pt x="446879" y="366069"/>
                </a:cubicBezTo>
                <a:close/>
                <a:moveTo>
                  <a:pt x="447223" y="129135"/>
                </a:moveTo>
                <a:cubicBezTo>
                  <a:pt x="621181" y="129479"/>
                  <a:pt x="763823" y="271777"/>
                  <a:pt x="763479" y="446251"/>
                </a:cubicBezTo>
                <a:cubicBezTo>
                  <a:pt x="763135" y="618833"/>
                  <a:pt x="623074" y="762508"/>
                  <a:pt x="446018" y="762164"/>
                </a:cubicBezTo>
                <a:cubicBezTo>
                  <a:pt x="267587" y="761648"/>
                  <a:pt x="128902" y="616080"/>
                  <a:pt x="130278" y="445219"/>
                </a:cubicBezTo>
                <a:cubicBezTo>
                  <a:pt x="129246" y="271949"/>
                  <a:pt x="272404" y="128791"/>
                  <a:pt x="447223" y="129135"/>
                </a:cubicBezTo>
                <a:close/>
                <a:moveTo>
                  <a:pt x="446879" y="119843"/>
                </a:moveTo>
                <a:cubicBezTo>
                  <a:pt x="265522" y="119671"/>
                  <a:pt x="121331" y="265066"/>
                  <a:pt x="120643" y="444187"/>
                </a:cubicBezTo>
                <a:cubicBezTo>
                  <a:pt x="119954" y="627609"/>
                  <a:pt x="268791" y="771799"/>
                  <a:pt x="446363" y="771283"/>
                </a:cubicBezTo>
                <a:cubicBezTo>
                  <a:pt x="623418" y="771972"/>
                  <a:pt x="772770" y="629501"/>
                  <a:pt x="772599" y="445391"/>
                </a:cubicBezTo>
                <a:cubicBezTo>
                  <a:pt x="772427" y="264378"/>
                  <a:pt x="627203" y="120015"/>
                  <a:pt x="446879" y="119843"/>
                </a:cubicBezTo>
                <a:close/>
                <a:moveTo>
                  <a:pt x="500047" y="85"/>
                </a:moveTo>
                <a:cubicBezTo>
                  <a:pt x="501595" y="85"/>
                  <a:pt x="503144" y="85"/>
                  <a:pt x="504692" y="258"/>
                </a:cubicBezTo>
                <a:cubicBezTo>
                  <a:pt x="520006" y="1806"/>
                  <a:pt x="524308" y="6452"/>
                  <a:pt x="524652" y="21766"/>
                </a:cubicBezTo>
                <a:cubicBezTo>
                  <a:pt x="524996" y="35187"/>
                  <a:pt x="525513" y="48436"/>
                  <a:pt x="525857" y="61857"/>
                </a:cubicBezTo>
                <a:cubicBezTo>
                  <a:pt x="526029" y="67191"/>
                  <a:pt x="527921" y="71321"/>
                  <a:pt x="532911" y="73557"/>
                </a:cubicBezTo>
                <a:cubicBezTo>
                  <a:pt x="540999" y="77171"/>
                  <a:pt x="549429" y="79580"/>
                  <a:pt x="558377" y="80268"/>
                </a:cubicBezTo>
                <a:cubicBezTo>
                  <a:pt x="563883" y="80612"/>
                  <a:pt x="567669" y="78375"/>
                  <a:pt x="570422" y="73901"/>
                </a:cubicBezTo>
                <a:cubicBezTo>
                  <a:pt x="577993" y="61685"/>
                  <a:pt x="585735" y="49468"/>
                  <a:pt x="593306" y="37252"/>
                </a:cubicBezTo>
                <a:cubicBezTo>
                  <a:pt x="599845" y="26928"/>
                  <a:pt x="603803" y="25551"/>
                  <a:pt x="615503" y="29509"/>
                </a:cubicBezTo>
                <a:cubicBezTo>
                  <a:pt x="616879" y="30025"/>
                  <a:pt x="618084" y="30369"/>
                  <a:pt x="619460" y="30885"/>
                </a:cubicBezTo>
                <a:cubicBezTo>
                  <a:pt x="633053" y="36735"/>
                  <a:pt x="635290" y="41037"/>
                  <a:pt x="632021" y="55491"/>
                </a:cubicBezTo>
                <a:cubicBezTo>
                  <a:pt x="629096" y="68395"/>
                  <a:pt x="626171" y="81128"/>
                  <a:pt x="623074" y="94033"/>
                </a:cubicBezTo>
                <a:cubicBezTo>
                  <a:pt x="621353" y="101088"/>
                  <a:pt x="623074" y="106594"/>
                  <a:pt x="629268" y="110724"/>
                </a:cubicBezTo>
                <a:cubicBezTo>
                  <a:pt x="635635" y="115025"/>
                  <a:pt x="642001" y="118983"/>
                  <a:pt x="649227" y="121736"/>
                </a:cubicBezTo>
                <a:cubicBezTo>
                  <a:pt x="654390" y="123629"/>
                  <a:pt x="658519" y="122424"/>
                  <a:pt x="662477" y="118639"/>
                </a:cubicBezTo>
                <a:cubicBezTo>
                  <a:pt x="672972" y="108659"/>
                  <a:pt x="683469" y="99023"/>
                  <a:pt x="694137" y="89215"/>
                </a:cubicBezTo>
                <a:cubicBezTo>
                  <a:pt x="702912" y="80956"/>
                  <a:pt x="707730" y="80612"/>
                  <a:pt x="717538" y="87323"/>
                </a:cubicBezTo>
                <a:cubicBezTo>
                  <a:pt x="718054" y="87667"/>
                  <a:pt x="718398" y="87839"/>
                  <a:pt x="718742" y="88183"/>
                </a:cubicBezTo>
                <a:cubicBezTo>
                  <a:pt x="735433" y="100228"/>
                  <a:pt x="733024" y="105390"/>
                  <a:pt x="726141" y="117951"/>
                </a:cubicBezTo>
                <a:cubicBezTo>
                  <a:pt x="719947" y="129307"/>
                  <a:pt x="714096" y="141007"/>
                  <a:pt x="707730" y="152363"/>
                </a:cubicBezTo>
                <a:cubicBezTo>
                  <a:pt x="704461" y="158386"/>
                  <a:pt x="705149" y="163548"/>
                  <a:pt x="709279" y="168710"/>
                </a:cubicBezTo>
                <a:cubicBezTo>
                  <a:pt x="713924" y="174388"/>
                  <a:pt x="719086" y="179550"/>
                  <a:pt x="724764" y="184024"/>
                </a:cubicBezTo>
                <a:cubicBezTo>
                  <a:pt x="729582" y="187809"/>
                  <a:pt x="734572" y="188325"/>
                  <a:pt x="740250" y="185400"/>
                </a:cubicBezTo>
                <a:cubicBezTo>
                  <a:pt x="753155" y="178346"/>
                  <a:pt x="766232" y="171463"/>
                  <a:pt x="779309" y="164752"/>
                </a:cubicBezTo>
                <a:cubicBezTo>
                  <a:pt x="788600" y="159934"/>
                  <a:pt x="793935" y="160967"/>
                  <a:pt x="800645" y="169226"/>
                </a:cubicBezTo>
                <a:cubicBezTo>
                  <a:pt x="803054" y="171979"/>
                  <a:pt x="805291" y="174904"/>
                  <a:pt x="807184" y="178001"/>
                </a:cubicBezTo>
                <a:cubicBezTo>
                  <a:pt x="812001" y="185572"/>
                  <a:pt x="811485" y="190562"/>
                  <a:pt x="805463" y="197273"/>
                </a:cubicBezTo>
                <a:cubicBezTo>
                  <a:pt x="795139" y="208457"/>
                  <a:pt x="784815" y="219813"/>
                  <a:pt x="774319" y="230825"/>
                </a:cubicBezTo>
                <a:cubicBezTo>
                  <a:pt x="770362" y="234955"/>
                  <a:pt x="769501" y="239429"/>
                  <a:pt x="771566" y="244591"/>
                </a:cubicBezTo>
                <a:cubicBezTo>
                  <a:pt x="774663" y="251989"/>
                  <a:pt x="778449" y="258872"/>
                  <a:pt x="783439" y="265238"/>
                </a:cubicBezTo>
                <a:cubicBezTo>
                  <a:pt x="787396" y="270401"/>
                  <a:pt x="792214" y="271777"/>
                  <a:pt x="798580" y="270229"/>
                </a:cubicBezTo>
                <a:cubicBezTo>
                  <a:pt x="813206" y="266615"/>
                  <a:pt x="828003" y="263346"/>
                  <a:pt x="842629" y="260249"/>
                </a:cubicBezTo>
                <a:cubicBezTo>
                  <a:pt x="850372" y="258528"/>
                  <a:pt x="855018" y="260765"/>
                  <a:pt x="858975" y="267819"/>
                </a:cubicBezTo>
                <a:cubicBezTo>
                  <a:pt x="861040" y="271605"/>
                  <a:pt x="862761" y="275562"/>
                  <a:pt x="864137" y="279692"/>
                </a:cubicBezTo>
                <a:cubicBezTo>
                  <a:pt x="867062" y="289156"/>
                  <a:pt x="865514" y="293629"/>
                  <a:pt x="857082" y="298963"/>
                </a:cubicBezTo>
                <a:cubicBezTo>
                  <a:pt x="845038" y="306534"/>
                  <a:pt x="833165" y="314449"/>
                  <a:pt x="820777" y="321504"/>
                </a:cubicBezTo>
                <a:cubicBezTo>
                  <a:pt x="813722" y="325633"/>
                  <a:pt x="811829" y="331140"/>
                  <a:pt x="813034" y="338366"/>
                </a:cubicBezTo>
                <a:cubicBezTo>
                  <a:pt x="814066" y="345077"/>
                  <a:pt x="815959" y="351615"/>
                  <a:pt x="818368" y="357982"/>
                </a:cubicBezTo>
                <a:cubicBezTo>
                  <a:pt x="820605" y="363832"/>
                  <a:pt x="824562" y="366929"/>
                  <a:pt x="831273" y="367101"/>
                </a:cubicBezTo>
                <a:cubicBezTo>
                  <a:pt x="846415" y="367273"/>
                  <a:pt x="861384" y="368306"/>
                  <a:pt x="876526" y="368822"/>
                </a:cubicBezTo>
                <a:cubicBezTo>
                  <a:pt x="884785" y="369166"/>
                  <a:pt x="888915" y="372435"/>
                  <a:pt x="891152" y="380350"/>
                </a:cubicBezTo>
                <a:cubicBezTo>
                  <a:pt x="892528" y="384824"/>
                  <a:pt x="893044" y="389470"/>
                  <a:pt x="893044" y="394288"/>
                </a:cubicBezTo>
                <a:cubicBezTo>
                  <a:pt x="893044" y="403579"/>
                  <a:pt x="890463" y="407365"/>
                  <a:pt x="881860" y="410118"/>
                </a:cubicBezTo>
                <a:cubicBezTo>
                  <a:pt x="868267" y="414419"/>
                  <a:pt x="854673" y="418549"/>
                  <a:pt x="841080" y="422679"/>
                </a:cubicBezTo>
                <a:cubicBezTo>
                  <a:pt x="831273" y="425603"/>
                  <a:pt x="828692" y="428701"/>
                  <a:pt x="828348" y="438852"/>
                </a:cubicBezTo>
                <a:cubicBezTo>
                  <a:pt x="828175" y="445907"/>
                  <a:pt x="827659" y="453134"/>
                  <a:pt x="829208" y="460189"/>
                </a:cubicBezTo>
                <a:cubicBezTo>
                  <a:pt x="830240" y="465007"/>
                  <a:pt x="833165" y="467932"/>
                  <a:pt x="837983" y="469480"/>
                </a:cubicBezTo>
                <a:cubicBezTo>
                  <a:pt x="852265" y="473782"/>
                  <a:pt x="866546" y="478083"/>
                  <a:pt x="880827" y="482557"/>
                </a:cubicBezTo>
                <a:cubicBezTo>
                  <a:pt x="890807" y="485654"/>
                  <a:pt x="893216" y="489096"/>
                  <a:pt x="893044" y="499592"/>
                </a:cubicBezTo>
                <a:cubicBezTo>
                  <a:pt x="893044" y="500624"/>
                  <a:pt x="893044" y="501656"/>
                  <a:pt x="893044" y="502689"/>
                </a:cubicBezTo>
                <a:cubicBezTo>
                  <a:pt x="892356" y="518863"/>
                  <a:pt x="887194" y="524025"/>
                  <a:pt x="871020" y="524541"/>
                </a:cubicBezTo>
                <a:cubicBezTo>
                  <a:pt x="857427" y="524885"/>
                  <a:pt x="844006" y="525574"/>
                  <a:pt x="830413" y="525746"/>
                </a:cubicBezTo>
                <a:cubicBezTo>
                  <a:pt x="825250" y="525918"/>
                  <a:pt x="821637" y="528155"/>
                  <a:pt x="819572" y="532456"/>
                </a:cubicBezTo>
                <a:cubicBezTo>
                  <a:pt x="815787" y="540543"/>
                  <a:pt x="813378" y="548975"/>
                  <a:pt x="812690" y="557922"/>
                </a:cubicBezTo>
                <a:cubicBezTo>
                  <a:pt x="812173" y="563600"/>
                  <a:pt x="814582" y="567386"/>
                  <a:pt x="819400" y="570311"/>
                </a:cubicBezTo>
                <a:cubicBezTo>
                  <a:pt x="831445" y="577709"/>
                  <a:pt x="843317" y="585108"/>
                  <a:pt x="855190" y="592679"/>
                </a:cubicBezTo>
                <a:cubicBezTo>
                  <a:pt x="866030" y="599390"/>
                  <a:pt x="867407" y="603519"/>
                  <a:pt x="863277" y="615564"/>
                </a:cubicBezTo>
                <a:cubicBezTo>
                  <a:pt x="861901" y="619694"/>
                  <a:pt x="860008" y="623651"/>
                  <a:pt x="857599" y="627264"/>
                </a:cubicBezTo>
                <a:cubicBezTo>
                  <a:pt x="855362" y="630533"/>
                  <a:pt x="851749" y="632770"/>
                  <a:pt x="846587" y="632770"/>
                </a:cubicBezTo>
                <a:cubicBezTo>
                  <a:pt x="837467" y="630706"/>
                  <a:pt x="828348" y="628641"/>
                  <a:pt x="819228" y="626748"/>
                </a:cubicBezTo>
                <a:cubicBezTo>
                  <a:pt x="811829" y="625027"/>
                  <a:pt x="804258" y="623479"/>
                  <a:pt x="796860" y="621586"/>
                </a:cubicBezTo>
                <a:cubicBezTo>
                  <a:pt x="792042" y="620381"/>
                  <a:pt x="788256" y="621758"/>
                  <a:pt x="785159" y="625200"/>
                </a:cubicBezTo>
                <a:cubicBezTo>
                  <a:pt x="778793" y="632598"/>
                  <a:pt x="773803" y="641030"/>
                  <a:pt x="771050" y="650493"/>
                </a:cubicBezTo>
                <a:cubicBezTo>
                  <a:pt x="769673" y="654967"/>
                  <a:pt x="771738" y="658236"/>
                  <a:pt x="774491" y="661333"/>
                </a:cubicBezTo>
                <a:cubicBezTo>
                  <a:pt x="784471" y="672173"/>
                  <a:pt x="794623" y="683013"/>
                  <a:pt x="804603" y="693682"/>
                </a:cubicBezTo>
                <a:cubicBezTo>
                  <a:pt x="812173" y="701769"/>
                  <a:pt x="812518" y="706586"/>
                  <a:pt x="806495" y="715878"/>
                </a:cubicBezTo>
                <a:cubicBezTo>
                  <a:pt x="806151" y="716394"/>
                  <a:pt x="805807" y="717083"/>
                  <a:pt x="805291" y="717599"/>
                </a:cubicBezTo>
                <a:cubicBezTo>
                  <a:pt x="793935" y="732913"/>
                  <a:pt x="788945" y="733085"/>
                  <a:pt x="775007" y="725170"/>
                </a:cubicBezTo>
                <a:cubicBezTo>
                  <a:pt x="763651" y="718631"/>
                  <a:pt x="751606" y="712781"/>
                  <a:pt x="740078" y="706586"/>
                </a:cubicBezTo>
                <a:cubicBezTo>
                  <a:pt x="735260" y="704006"/>
                  <a:pt x="730787" y="704006"/>
                  <a:pt x="726485" y="707103"/>
                </a:cubicBezTo>
                <a:cubicBezTo>
                  <a:pt x="719602" y="711921"/>
                  <a:pt x="713752" y="717771"/>
                  <a:pt x="708762" y="724481"/>
                </a:cubicBezTo>
                <a:cubicBezTo>
                  <a:pt x="705149" y="729299"/>
                  <a:pt x="704977" y="734117"/>
                  <a:pt x="707902" y="739451"/>
                </a:cubicBezTo>
                <a:cubicBezTo>
                  <a:pt x="714957" y="752356"/>
                  <a:pt x="721839" y="765433"/>
                  <a:pt x="728550" y="778510"/>
                </a:cubicBezTo>
                <a:cubicBezTo>
                  <a:pt x="733196" y="787629"/>
                  <a:pt x="732507" y="791759"/>
                  <a:pt x="725109" y="798814"/>
                </a:cubicBezTo>
                <a:cubicBezTo>
                  <a:pt x="723904" y="799846"/>
                  <a:pt x="722872" y="801051"/>
                  <a:pt x="721667" y="801911"/>
                </a:cubicBezTo>
                <a:cubicBezTo>
                  <a:pt x="710655" y="809998"/>
                  <a:pt x="704977" y="813955"/>
                  <a:pt x="692072" y="800878"/>
                </a:cubicBezTo>
                <a:cubicBezTo>
                  <a:pt x="682780" y="791415"/>
                  <a:pt x="672801" y="782984"/>
                  <a:pt x="663165" y="773864"/>
                </a:cubicBezTo>
                <a:cubicBezTo>
                  <a:pt x="658691" y="769562"/>
                  <a:pt x="653873" y="768702"/>
                  <a:pt x="648367" y="770939"/>
                </a:cubicBezTo>
                <a:cubicBezTo>
                  <a:pt x="641141" y="773864"/>
                  <a:pt x="634258" y="777650"/>
                  <a:pt x="628063" y="782467"/>
                </a:cubicBezTo>
                <a:cubicBezTo>
                  <a:pt x="622902" y="786425"/>
                  <a:pt x="621525" y="791415"/>
                  <a:pt x="623074" y="797609"/>
                </a:cubicBezTo>
                <a:cubicBezTo>
                  <a:pt x="626687" y="812579"/>
                  <a:pt x="630128" y="827721"/>
                  <a:pt x="633398" y="842690"/>
                </a:cubicBezTo>
                <a:cubicBezTo>
                  <a:pt x="634774" y="849229"/>
                  <a:pt x="632537" y="854219"/>
                  <a:pt x="626687" y="857660"/>
                </a:cubicBezTo>
                <a:cubicBezTo>
                  <a:pt x="622729" y="860069"/>
                  <a:pt x="618428" y="861962"/>
                  <a:pt x="613954" y="863338"/>
                </a:cubicBezTo>
                <a:cubicBezTo>
                  <a:pt x="604835" y="866263"/>
                  <a:pt x="599673" y="864542"/>
                  <a:pt x="594511" y="856456"/>
                </a:cubicBezTo>
                <a:cubicBezTo>
                  <a:pt x="586940" y="844411"/>
                  <a:pt x="579197" y="832539"/>
                  <a:pt x="571970" y="820150"/>
                </a:cubicBezTo>
                <a:cubicBezTo>
                  <a:pt x="568013" y="813439"/>
                  <a:pt x="562851" y="810858"/>
                  <a:pt x="555108" y="812235"/>
                </a:cubicBezTo>
                <a:cubicBezTo>
                  <a:pt x="548914" y="813439"/>
                  <a:pt x="542891" y="814988"/>
                  <a:pt x="537041" y="817053"/>
                </a:cubicBezTo>
                <a:cubicBezTo>
                  <a:pt x="528954" y="819978"/>
                  <a:pt x="526373" y="823419"/>
                  <a:pt x="526029" y="832022"/>
                </a:cubicBezTo>
                <a:cubicBezTo>
                  <a:pt x="525513" y="845615"/>
                  <a:pt x="525169" y="859036"/>
                  <a:pt x="524824" y="872630"/>
                </a:cubicBezTo>
                <a:cubicBezTo>
                  <a:pt x="524480" y="885018"/>
                  <a:pt x="521383" y="888976"/>
                  <a:pt x="509166" y="891213"/>
                </a:cubicBezTo>
                <a:cubicBezTo>
                  <a:pt x="505897" y="891901"/>
                  <a:pt x="502628" y="892245"/>
                  <a:pt x="499359" y="892417"/>
                </a:cubicBezTo>
                <a:cubicBezTo>
                  <a:pt x="491272" y="892934"/>
                  <a:pt x="486110" y="889664"/>
                  <a:pt x="483529" y="881749"/>
                </a:cubicBezTo>
                <a:cubicBezTo>
                  <a:pt x="478883" y="867296"/>
                  <a:pt x="474409" y="853014"/>
                  <a:pt x="470280" y="838561"/>
                </a:cubicBezTo>
                <a:cubicBezTo>
                  <a:pt x="468387" y="832022"/>
                  <a:pt x="464429" y="828925"/>
                  <a:pt x="457891" y="827893"/>
                </a:cubicBezTo>
                <a:cubicBezTo>
                  <a:pt x="450320" y="826860"/>
                  <a:pt x="442749" y="826860"/>
                  <a:pt x="435178" y="828065"/>
                </a:cubicBezTo>
                <a:cubicBezTo>
                  <a:pt x="429500" y="828925"/>
                  <a:pt x="425887" y="831850"/>
                  <a:pt x="424166" y="837528"/>
                </a:cubicBezTo>
                <a:cubicBezTo>
                  <a:pt x="420209" y="851121"/>
                  <a:pt x="415907" y="864715"/>
                  <a:pt x="411605" y="878308"/>
                </a:cubicBezTo>
                <a:cubicBezTo>
                  <a:pt x="407820" y="890524"/>
                  <a:pt x="403002" y="893622"/>
                  <a:pt x="390441" y="891901"/>
                </a:cubicBezTo>
                <a:cubicBezTo>
                  <a:pt x="371514" y="889320"/>
                  <a:pt x="369277" y="886739"/>
                  <a:pt x="369105" y="867812"/>
                </a:cubicBezTo>
                <a:cubicBezTo>
                  <a:pt x="368933" y="855423"/>
                  <a:pt x="368417" y="843206"/>
                  <a:pt x="368073" y="830818"/>
                </a:cubicBezTo>
                <a:cubicBezTo>
                  <a:pt x="367901" y="825140"/>
                  <a:pt x="365664" y="820666"/>
                  <a:pt x="360330" y="818429"/>
                </a:cubicBezTo>
                <a:cubicBezTo>
                  <a:pt x="352243" y="814988"/>
                  <a:pt x="343984" y="812579"/>
                  <a:pt x="335208" y="812063"/>
                </a:cubicBezTo>
                <a:cubicBezTo>
                  <a:pt x="329874" y="811718"/>
                  <a:pt x="326089" y="813783"/>
                  <a:pt x="323164" y="818429"/>
                </a:cubicBezTo>
                <a:cubicBezTo>
                  <a:pt x="315765" y="830818"/>
                  <a:pt x="307850" y="842862"/>
                  <a:pt x="300279" y="855079"/>
                </a:cubicBezTo>
                <a:cubicBezTo>
                  <a:pt x="294257" y="864715"/>
                  <a:pt x="289611" y="866435"/>
                  <a:pt x="278943" y="862822"/>
                </a:cubicBezTo>
                <a:cubicBezTo>
                  <a:pt x="278427" y="862650"/>
                  <a:pt x="277911" y="862478"/>
                  <a:pt x="277394" y="862306"/>
                </a:cubicBezTo>
                <a:cubicBezTo>
                  <a:pt x="260876" y="855595"/>
                  <a:pt x="257607" y="851810"/>
                  <a:pt x="261908" y="835291"/>
                </a:cubicBezTo>
                <a:cubicBezTo>
                  <a:pt x="265178" y="822731"/>
                  <a:pt x="267587" y="809998"/>
                  <a:pt x="270684" y="797265"/>
                </a:cubicBezTo>
                <a:cubicBezTo>
                  <a:pt x="272232" y="790726"/>
                  <a:pt x="270512" y="785737"/>
                  <a:pt x="265006" y="781779"/>
                </a:cubicBezTo>
                <a:cubicBezTo>
                  <a:pt x="259155" y="777650"/>
                  <a:pt x="253133" y="774036"/>
                  <a:pt x="246594" y="771111"/>
                </a:cubicBezTo>
                <a:cubicBezTo>
                  <a:pt x="240400" y="768358"/>
                  <a:pt x="235066" y="769390"/>
                  <a:pt x="229904" y="774208"/>
                </a:cubicBezTo>
                <a:cubicBezTo>
                  <a:pt x="219580" y="784016"/>
                  <a:pt x="209085" y="793652"/>
                  <a:pt x="198761" y="803287"/>
                </a:cubicBezTo>
                <a:cubicBezTo>
                  <a:pt x="191018" y="810686"/>
                  <a:pt x="186028" y="811030"/>
                  <a:pt x="176908" y="805352"/>
                </a:cubicBezTo>
                <a:cubicBezTo>
                  <a:pt x="175876" y="804664"/>
                  <a:pt x="174843" y="803975"/>
                  <a:pt x="173811" y="803287"/>
                </a:cubicBezTo>
                <a:cubicBezTo>
                  <a:pt x="160562" y="793824"/>
                  <a:pt x="159358" y="788834"/>
                  <a:pt x="166928" y="774552"/>
                </a:cubicBezTo>
                <a:cubicBezTo>
                  <a:pt x="173123" y="762852"/>
                  <a:pt x="179145" y="751151"/>
                  <a:pt x="185511" y="739623"/>
                </a:cubicBezTo>
                <a:cubicBezTo>
                  <a:pt x="188781" y="733601"/>
                  <a:pt x="188265" y="728439"/>
                  <a:pt x="184135" y="723277"/>
                </a:cubicBezTo>
                <a:cubicBezTo>
                  <a:pt x="179661" y="717599"/>
                  <a:pt x="174499" y="712437"/>
                  <a:pt x="168649" y="707963"/>
                </a:cubicBezTo>
                <a:cubicBezTo>
                  <a:pt x="163487" y="704006"/>
                  <a:pt x="158325" y="703662"/>
                  <a:pt x="152647" y="706758"/>
                </a:cubicBezTo>
                <a:cubicBezTo>
                  <a:pt x="139914" y="713641"/>
                  <a:pt x="127009" y="720524"/>
                  <a:pt x="113932" y="727235"/>
                </a:cubicBezTo>
                <a:cubicBezTo>
                  <a:pt x="104813" y="732052"/>
                  <a:pt x="99479" y="730848"/>
                  <a:pt x="92768" y="723277"/>
                </a:cubicBezTo>
                <a:cubicBezTo>
                  <a:pt x="92252" y="722761"/>
                  <a:pt x="91908" y="722244"/>
                  <a:pt x="91392" y="721728"/>
                </a:cubicBezTo>
                <a:cubicBezTo>
                  <a:pt x="79519" y="707963"/>
                  <a:pt x="79691" y="703145"/>
                  <a:pt x="92252" y="690068"/>
                </a:cubicBezTo>
                <a:cubicBezTo>
                  <a:pt x="101027" y="680777"/>
                  <a:pt x="109287" y="671313"/>
                  <a:pt x="118234" y="662366"/>
                </a:cubicBezTo>
                <a:cubicBezTo>
                  <a:pt x="122708" y="657720"/>
                  <a:pt x="123568" y="652902"/>
                  <a:pt x="121331" y="647224"/>
                </a:cubicBezTo>
                <a:cubicBezTo>
                  <a:pt x="118406" y="639825"/>
                  <a:pt x="114276" y="632942"/>
                  <a:pt x="109459" y="626576"/>
                </a:cubicBezTo>
                <a:cubicBezTo>
                  <a:pt x="105501" y="621414"/>
                  <a:pt x="100167" y="620898"/>
                  <a:pt x="94489" y="622274"/>
                </a:cubicBezTo>
                <a:cubicBezTo>
                  <a:pt x="81928" y="625200"/>
                  <a:pt x="69539" y="628124"/>
                  <a:pt x="56979" y="630878"/>
                </a:cubicBezTo>
                <a:cubicBezTo>
                  <a:pt x="55258" y="631222"/>
                  <a:pt x="53537" y="631738"/>
                  <a:pt x="51989" y="632082"/>
                </a:cubicBezTo>
                <a:cubicBezTo>
                  <a:pt x="42525" y="633803"/>
                  <a:pt x="37707" y="631566"/>
                  <a:pt x="33406" y="622963"/>
                </a:cubicBezTo>
                <a:cubicBezTo>
                  <a:pt x="31857" y="619694"/>
                  <a:pt x="30309" y="616424"/>
                  <a:pt x="29104" y="612983"/>
                </a:cubicBezTo>
                <a:cubicBezTo>
                  <a:pt x="26007" y="603863"/>
                  <a:pt x="27727" y="598701"/>
                  <a:pt x="35987" y="593539"/>
                </a:cubicBezTo>
                <a:cubicBezTo>
                  <a:pt x="47687" y="586141"/>
                  <a:pt x="59560" y="578742"/>
                  <a:pt x="71260" y="571515"/>
                </a:cubicBezTo>
                <a:cubicBezTo>
                  <a:pt x="80551" y="565665"/>
                  <a:pt x="81928" y="562396"/>
                  <a:pt x="79691" y="551728"/>
                </a:cubicBezTo>
                <a:cubicBezTo>
                  <a:pt x="78315" y="545705"/>
                  <a:pt x="76766" y="539511"/>
                  <a:pt x="74357" y="533833"/>
                </a:cubicBezTo>
                <a:cubicBezTo>
                  <a:pt x="71948" y="528155"/>
                  <a:pt x="67819" y="525402"/>
                  <a:pt x="61452" y="525229"/>
                </a:cubicBezTo>
                <a:cubicBezTo>
                  <a:pt x="47515" y="525057"/>
                  <a:pt x="33750" y="524541"/>
                  <a:pt x="19813" y="524025"/>
                </a:cubicBezTo>
                <a:cubicBezTo>
                  <a:pt x="7252" y="523681"/>
                  <a:pt x="3466" y="520412"/>
                  <a:pt x="1230" y="508367"/>
                </a:cubicBezTo>
                <a:cubicBezTo>
                  <a:pt x="1057" y="507162"/>
                  <a:pt x="713" y="505958"/>
                  <a:pt x="541" y="504754"/>
                </a:cubicBezTo>
                <a:cubicBezTo>
                  <a:pt x="-1352" y="489440"/>
                  <a:pt x="1230" y="485482"/>
                  <a:pt x="16199" y="481009"/>
                </a:cubicBezTo>
                <a:cubicBezTo>
                  <a:pt x="28588" y="477223"/>
                  <a:pt x="40976" y="473094"/>
                  <a:pt x="53537" y="469652"/>
                </a:cubicBezTo>
                <a:cubicBezTo>
                  <a:pt x="60420" y="467760"/>
                  <a:pt x="64033" y="463802"/>
                  <a:pt x="64722" y="457091"/>
                </a:cubicBezTo>
                <a:cubicBezTo>
                  <a:pt x="65410" y="449176"/>
                  <a:pt x="65754" y="441089"/>
                  <a:pt x="64205" y="433174"/>
                </a:cubicBezTo>
                <a:cubicBezTo>
                  <a:pt x="63345" y="428012"/>
                  <a:pt x="60420" y="424915"/>
                  <a:pt x="55430" y="423367"/>
                </a:cubicBezTo>
                <a:cubicBezTo>
                  <a:pt x="42181" y="419409"/>
                  <a:pt x="28932" y="415280"/>
                  <a:pt x="15683" y="411150"/>
                </a:cubicBezTo>
                <a:cubicBezTo>
                  <a:pt x="1230" y="406676"/>
                  <a:pt x="-319" y="404267"/>
                  <a:pt x="541" y="389126"/>
                </a:cubicBezTo>
                <a:cubicBezTo>
                  <a:pt x="713" y="386028"/>
                  <a:pt x="1402" y="382931"/>
                  <a:pt x="2090" y="380006"/>
                </a:cubicBezTo>
                <a:cubicBezTo>
                  <a:pt x="4155" y="372435"/>
                  <a:pt x="8456" y="368994"/>
                  <a:pt x="16371" y="368650"/>
                </a:cubicBezTo>
                <a:cubicBezTo>
                  <a:pt x="29276" y="368134"/>
                  <a:pt x="42009" y="367790"/>
                  <a:pt x="54914" y="367445"/>
                </a:cubicBezTo>
                <a:cubicBezTo>
                  <a:pt x="56807" y="367445"/>
                  <a:pt x="58699" y="367273"/>
                  <a:pt x="60592" y="367273"/>
                </a:cubicBezTo>
                <a:cubicBezTo>
                  <a:pt x="69195" y="367618"/>
                  <a:pt x="73669" y="362799"/>
                  <a:pt x="75906" y="355229"/>
                </a:cubicBezTo>
                <a:cubicBezTo>
                  <a:pt x="77627" y="349551"/>
                  <a:pt x="79175" y="343872"/>
                  <a:pt x="80379" y="338194"/>
                </a:cubicBezTo>
                <a:cubicBezTo>
                  <a:pt x="81928" y="330279"/>
                  <a:pt x="80036" y="326494"/>
                  <a:pt x="73153" y="322020"/>
                </a:cubicBezTo>
                <a:cubicBezTo>
                  <a:pt x="61452" y="314621"/>
                  <a:pt x="49580" y="307223"/>
                  <a:pt x="37879" y="299996"/>
                </a:cubicBezTo>
                <a:cubicBezTo>
                  <a:pt x="27384" y="293457"/>
                  <a:pt x="25835" y="289328"/>
                  <a:pt x="29964" y="277455"/>
                </a:cubicBezTo>
                <a:cubicBezTo>
                  <a:pt x="31169" y="273670"/>
                  <a:pt x="32718" y="269884"/>
                  <a:pt x="34954" y="266615"/>
                </a:cubicBezTo>
                <a:cubicBezTo>
                  <a:pt x="38568" y="261109"/>
                  <a:pt x="43557" y="258356"/>
                  <a:pt x="50440" y="260077"/>
                </a:cubicBezTo>
                <a:cubicBezTo>
                  <a:pt x="65066" y="263518"/>
                  <a:pt x="79863" y="266615"/>
                  <a:pt x="94489" y="270229"/>
                </a:cubicBezTo>
                <a:cubicBezTo>
                  <a:pt x="101199" y="271949"/>
                  <a:pt x="106361" y="270401"/>
                  <a:pt x="110491" y="264894"/>
                </a:cubicBezTo>
                <a:cubicBezTo>
                  <a:pt x="114793" y="259044"/>
                  <a:pt x="118578" y="252678"/>
                  <a:pt x="121331" y="245967"/>
                </a:cubicBezTo>
                <a:cubicBezTo>
                  <a:pt x="123740" y="239945"/>
                  <a:pt x="123052" y="234783"/>
                  <a:pt x="118234" y="229793"/>
                </a:cubicBezTo>
                <a:cubicBezTo>
                  <a:pt x="108254" y="219641"/>
                  <a:pt x="98791" y="209145"/>
                  <a:pt x="88983" y="198649"/>
                </a:cubicBezTo>
                <a:cubicBezTo>
                  <a:pt x="81412" y="190390"/>
                  <a:pt x="81068" y="185744"/>
                  <a:pt x="87262" y="176453"/>
                </a:cubicBezTo>
                <a:cubicBezTo>
                  <a:pt x="88294" y="175076"/>
                  <a:pt x="89155" y="173527"/>
                  <a:pt x="90187" y="172151"/>
                </a:cubicBezTo>
                <a:cubicBezTo>
                  <a:pt x="98963" y="160623"/>
                  <a:pt x="103780" y="159590"/>
                  <a:pt x="116685" y="166301"/>
                </a:cubicBezTo>
                <a:cubicBezTo>
                  <a:pt x="128730" y="172667"/>
                  <a:pt x="140774" y="178862"/>
                  <a:pt x="152475" y="185400"/>
                </a:cubicBezTo>
                <a:cubicBezTo>
                  <a:pt x="158669" y="188841"/>
                  <a:pt x="164176" y="188153"/>
                  <a:pt x="169337" y="183852"/>
                </a:cubicBezTo>
                <a:cubicBezTo>
                  <a:pt x="174499" y="179550"/>
                  <a:pt x="179317" y="174732"/>
                  <a:pt x="183791" y="169570"/>
                </a:cubicBezTo>
                <a:cubicBezTo>
                  <a:pt x="188265" y="164236"/>
                  <a:pt x="189297" y="158902"/>
                  <a:pt x="185684" y="152363"/>
                </a:cubicBezTo>
                <a:cubicBezTo>
                  <a:pt x="178457" y="139459"/>
                  <a:pt x="171746" y="126381"/>
                  <a:pt x="164864" y="113305"/>
                </a:cubicBezTo>
                <a:cubicBezTo>
                  <a:pt x="160390" y="104701"/>
                  <a:pt x="161422" y="100056"/>
                  <a:pt x="168477" y="93517"/>
                </a:cubicBezTo>
                <a:cubicBezTo>
                  <a:pt x="171746" y="90420"/>
                  <a:pt x="175360" y="87839"/>
                  <a:pt x="179317" y="85430"/>
                </a:cubicBezTo>
                <a:cubicBezTo>
                  <a:pt x="186200" y="81472"/>
                  <a:pt x="191018" y="81989"/>
                  <a:pt x="196868" y="87323"/>
                </a:cubicBezTo>
                <a:cubicBezTo>
                  <a:pt x="206848" y="96442"/>
                  <a:pt x="216828" y="105734"/>
                  <a:pt x="226635" y="115025"/>
                </a:cubicBezTo>
                <a:cubicBezTo>
                  <a:pt x="236959" y="124833"/>
                  <a:pt x="239196" y="125177"/>
                  <a:pt x="251757" y="118639"/>
                </a:cubicBezTo>
                <a:cubicBezTo>
                  <a:pt x="256746" y="116058"/>
                  <a:pt x="261392" y="113305"/>
                  <a:pt x="265866" y="109863"/>
                </a:cubicBezTo>
                <a:cubicBezTo>
                  <a:pt x="270684" y="105906"/>
                  <a:pt x="272232" y="101260"/>
                  <a:pt x="270684" y="95066"/>
                </a:cubicBezTo>
                <a:cubicBezTo>
                  <a:pt x="267070" y="80784"/>
                  <a:pt x="263973" y="66331"/>
                  <a:pt x="260704" y="52049"/>
                </a:cubicBezTo>
                <a:cubicBezTo>
                  <a:pt x="258639" y="42758"/>
                  <a:pt x="260876" y="38112"/>
                  <a:pt x="269135" y="33638"/>
                </a:cubicBezTo>
                <a:cubicBezTo>
                  <a:pt x="272921" y="31746"/>
                  <a:pt x="276706" y="30197"/>
                  <a:pt x="280664" y="28820"/>
                </a:cubicBezTo>
                <a:cubicBezTo>
                  <a:pt x="289095" y="26240"/>
                  <a:pt x="293913" y="27788"/>
                  <a:pt x="298903" y="35359"/>
                </a:cubicBezTo>
                <a:cubicBezTo>
                  <a:pt x="306817" y="47576"/>
                  <a:pt x="314733" y="59792"/>
                  <a:pt x="321959" y="72525"/>
                </a:cubicBezTo>
                <a:cubicBezTo>
                  <a:pt x="325745" y="79064"/>
                  <a:pt x="330907" y="81300"/>
                  <a:pt x="337961" y="80268"/>
                </a:cubicBezTo>
                <a:cubicBezTo>
                  <a:pt x="345360" y="79064"/>
                  <a:pt x="352587" y="77171"/>
                  <a:pt x="359470" y="74246"/>
                </a:cubicBezTo>
                <a:cubicBezTo>
                  <a:pt x="364459" y="72009"/>
                  <a:pt x="367213" y="68568"/>
                  <a:pt x="367385" y="62717"/>
                </a:cubicBezTo>
                <a:cubicBezTo>
                  <a:pt x="367729" y="47748"/>
                  <a:pt x="368589" y="32950"/>
                  <a:pt x="369105" y="17980"/>
                </a:cubicBezTo>
                <a:cubicBezTo>
                  <a:pt x="369449" y="8345"/>
                  <a:pt x="372547" y="4215"/>
                  <a:pt x="381838" y="1634"/>
                </a:cubicBezTo>
                <a:cubicBezTo>
                  <a:pt x="383386" y="1290"/>
                  <a:pt x="384935" y="774"/>
                  <a:pt x="386484" y="602"/>
                </a:cubicBezTo>
                <a:cubicBezTo>
                  <a:pt x="403518" y="-1291"/>
                  <a:pt x="407648" y="602"/>
                  <a:pt x="412122" y="16260"/>
                </a:cubicBezTo>
                <a:cubicBezTo>
                  <a:pt x="415735" y="28992"/>
                  <a:pt x="420037" y="41381"/>
                  <a:pt x="423478" y="54114"/>
                </a:cubicBezTo>
                <a:cubicBezTo>
                  <a:pt x="425198" y="60136"/>
                  <a:pt x="428812" y="63406"/>
                  <a:pt x="434662" y="64266"/>
                </a:cubicBezTo>
                <a:cubicBezTo>
                  <a:pt x="442749" y="65299"/>
                  <a:pt x="451008" y="65299"/>
                  <a:pt x="459095" y="64266"/>
                </a:cubicBezTo>
                <a:cubicBezTo>
                  <a:pt x="464774" y="63578"/>
                  <a:pt x="468215" y="60136"/>
                  <a:pt x="469935" y="54458"/>
                </a:cubicBezTo>
                <a:cubicBezTo>
                  <a:pt x="474065" y="40521"/>
                  <a:pt x="478367" y="26584"/>
                  <a:pt x="482669" y="12646"/>
                </a:cubicBezTo>
                <a:cubicBezTo>
                  <a:pt x="485938" y="2322"/>
                  <a:pt x="489207" y="-87"/>
                  <a:pt x="500047" y="85"/>
                </a:cubicBezTo>
                <a:close/>
              </a:path>
            </a:pathLst>
          </a:custGeom>
          <a:solidFill>
            <a:schemeClr val="bg1"/>
          </a:solidFill>
          <a:ln w="5155" cap="flat">
            <a:noFill/>
            <a:prstDash val="solid"/>
            <a:miter/>
          </a:ln>
        </p:spPr>
        <p:txBody>
          <a:bodyPr wrap="square" rtlCol="0" anchor="ctr">
            <a:noAutofit/>
          </a:bodyPr>
          <a:lstStyle/>
          <a:p>
            <a:endParaRPr lang="en-US"/>
          </a:p>
        </p:txBody>
      </p:sp>
      <p:grpSp>
        <p:nvGrpSpPr>
          <p:cNvPr id="6" name="Group 5">
            <a:extLst>
              <a:ext uri="{FF2B5EF4-FFF2-40B4-BE49-F238E27FC236}">
                <a16:creationId xmlns:a16="http://schemas.microsoft.com/office/drawing/2014/main" id="{4A8E10A3-87FE-411F-8160-E4A16FBE5C18}"/>
              </a:ext>
            </a:extLst>
          </p:cNvPr>
          <p:cNvGrpSpPr/>
          <p:nvPr/>
        </p:nvGrpSpPr>
        <p:grpSpPr>
          <a:xfrm>
            <a:off x="10591700" y="6129559"/>
            <a:ext cx="1239124" cy="577933"/>
            <a:chOff x="9321722" y="3647694"/>
            <a:chExt cx="1239124" cy="577933"/>
          </a:xfrm>
        </p:grpSpPr>
        <p:grpSp>
          <p:nvGrpSpPr>
            <p:cNvPr id="135" name="Group 134">
              <a:extLst>
                <a:ext uri="{FF2B5EF4-FFF2-40B4-BE49-F238E27FC236}">
                  <a16:creationId xmlns:a16="http://schemas.microsoft.com/office/drawing/2014/main" id="{D9DFACE2-C01D-41A1-9C0A-6263A2FEB124}"/>
                </a:ext>
              </a:extLst>
            </p:cNvPr>
            <p:cNvGrpSpPr/>
            <p:nvPr/>
          </p:nvGrpSpPr>
          <p:grpSpPr>
            <a:xfrm rot="9652240">
              <a:off x="9321722" y="3647694"/>
              <a:ext cx="830987" cy="577933"/>
              <a:chOff x="5405974" y="1533288"/>
              <a:chExt cx="611040" cy="424965"/>
            </a:xfrm>
          </p:grpSpPr>
          <p:sp>
            <p:nvSpPr>
              <p:cNvPr id="145" name="Trapezoid 144">
                <a:extLst>
                  <a:ext uri="{FF2B5EF4-FFF2-40B4-BE49-F238E27FC236}">
                    <a16:creationId xmlns:a16="http://schemas.microsoft.com/office/drawing/2014/main" id="{7933EEAA-4372-4E6E-B080-989D7C864400}"/>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Trapezoid 145">
                <a:extLst>
                  <a:ext uri="{FF2B5EF4-FFF2-40B4-BE49-F238E27FC236}">
                    <a16:creationId xmlns:a16="http://schemas.microsoft.com/office/drawing/2014/main" id="{3D83A195-5740-4BED-B69A-C7FA44BE5FA7}"/>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rapezoid 146">
                <a:extLst>
                  <a:ext uri="{FF2B5EF4-FFF2-40B4-BE49-F238E27FC236}">
                    <a16:creationId xmlns:a16="http://schemas.microsoft.com/office/drawing/2014/main" id="{3B4FC330-7F8A-43B5-985B-55F5E4F35871}"/>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rapezoid 147">
                <a:extLst>
                  <a:ext uri="{FF2B5EF4-FFF2-40B4-BE49-F238E27FC236}">
                    <a16:creationId xmlns:a16="http://schemas.microsoft.com/office/drawing/2014/main" id="{CCE0CA2E-64C6-4D2B-B04B-0556FBF44D65}"/>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rapezoid 148">
                <a:extLst>
                  <a:ext uri="{FF2B5EF4-FFF2-40B4-BE49-F238E27FC236}">
                    <a16:creationId xmlns:a16="http://schemas.microsoft.com/office/drawing/2014/main" id="{EFF41D70-805D-4A30-926C-EDBBE6189782}"/>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7" name="Group 136">
              <a:extLst>
                <a:ext uri="{FF2B5EF4-FFF2-40B4-BE49-F238E27FC236}">
                  <a16:creationId xmlns:a16="http://schemas.microsoft.com/office/drawing/2014/main" id="{6755CC93-2275-4511-A2BE-B151B3A394B3}"/>
                </a:ext>
              </a:extLst>
            </p:cNvPr>
            <p:cNvGrpSpPr/>
            <p:nvPr/>
          </p:nvGrpSpPr>
          <p:grpSpPr>
            <a:xfrm rot="2979890" flipH="1">
              <a:off x="10051358" y="3654191"/>
              <a:ext cx="509488" cy="509489"/>
              <a:chOff x="5108331" y="1463790"/>
              <a:chExt cx="374637" cy="374637"/>
            </a:xfrm>
          </p:grpSpPr>
          <p:sp>
            <p:nvSpPr>
              <p:cNvPr id="138" name="Oval 137">
                <a:extLst>
                  <a:ext uri="{FF2B5EF4-FFF2-40B4-BE49-F238E27FC236}">
                    <a16:creationId xmlns:a16="http://schemas.microsoft.com/office/drawing/2014/main" id="{6862881E-F60F-462D-85D7-9BC8170787EA}"/>
                  </a:ext>
                </a:extLst>
              </p:cNvPr>
              <p:cNvSpPr/>
              <p:nvPr/>
            </p:nvSpPr>
            <p:spPr>
              <a:xfrm>
                <a:off x="5108331" y="1463790"/>
                <a:ext cx="374637" cy="374637"/>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Freeform: Shape 138">
                <a:extLst>
                  <a:ext uri="{FF2B5EF4-FFF2-40B4-BE49-F238E27FC236}">
                    <a16:creationId xmlns:a16="http://schemas.microsoft.com/office/drawing/2014/main" id="{BE4FBBD6-5D50-4CF2-9DD3-40C94371A74B}"/>
                  </a:ext>
                </a:extLst>
              </p:cNvPr>
              <p:cNvSpPr/>
              <p:nvPr/>
            </p:nvSpPr>
            <p:spPr>
              <a:xfrm>
                <a:off x="5167785" y="1523588"/>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sp>
        <p:nvSpPr>
          <p:cNvPr id="79" name="TextBox 78">
            <a:extLst>
              <a:ext uri="{FF2B5EF4-FFF2-40B4-BE49-F238E27FC236}">
                <a16:creationId xmlns:a16="http://schemas.microsoft.com/office/drawing/2014/main" id="{B47F0C09-935A-4A9F-9D9B-75F670BC2EFB}"/>
              </a:ext>
            </a:extLst>
          </p:cNvPr>
          <p:cNvSpPr txBox="1"/>
          <p:nvPr/>
        </p:nvSpPr>
        <p:spPr>
          <a:xfrm rot="21014831">
            <a:off x="162366" y="1925473"/>
            <a:ext cx="11955226" cy="1569660"/>
          </a:xfrm>
          <a:prstGeom prst="rect">
            <a:avLst/>
          </a:prstGeom>
          <a:noFill/>
        </p:spPr>
        <p:txBody>
          <a:bodyPr wrap="square" rtlCol="0" anchor="ctr">
            <a:spAutoFit/>
          </a:bodyPr>
          <a:lstStyle/>
          <a:p>
            <a:pPr algn="ctr"/>
            <a:r>
              <a:rPr lang="en-US" sz="9600" dirty="0">
                <a:solidFill>
                  <a:schemeClr val="bg1"/>
                </a:solidFill>
                <a:latin typeface="+mj-lt"/>
              </a:rPr>
              <a:t>PROPER GLOVE</a:t>
            </a:r>
            <a:endParaRPr lang="ko-KR" altLang="en-US" sz="9600" dirty="0">
              <a:solidFill>
                <a:schemeClr val="bg1"/>
              </a:solidFill>
              <a:latin typeface="+mj-lt"/>
              <a:cs typeface="Arial" pitchFamily="34" charset="0"/>
            </a:endParaRPr>
          </a:p>
        </p:txBody>
      </p:sp>
      <p:sp>
        <p:nvSpPr>
          <p:cNvPr id="80" name="TextBox 79">
            <a:extLst>
              <a:ext uri="{FF2B5EF4-FFF2-40B4-BE49-F238E27FC236}">
                <a16:creationId xmlns:a16="http://schemas.microsoft.com/office/drawing/2014/main" id="{F10AD175-3BE0-4030-A3E2-687241974AF5}"/>
              </a:ext>
            </a:extLst>
          </p:cNvPr>
          <p:cNvSpPr txBox="1"/>
          <p:nvPr/>
        </p:nvSpPr>
        <p:spPr>
          <a:xfrm>
            <a:off x="-1123" y="5147531"/>
            <a:ext cx="12191852" cy="584775"/>
          </a:xfrm>
          <a:prstGeom prst="rect">
            <a:avLst/>
          </a:prstGeom>
          <a:noFill/>
        </p:spPr>
        <p:txBody>
          <a:bodyPr wrap="square" rtlCol="0" anchor="ctr">
            <a:spAutoFit/>
          </a:bodyPr>
          <a:lstStyle/>
          <a:p>
            <a:pPr algn="ctr"/>
            <a:r>
              <a:rPr lang="en-US" sz="3200" dirty="0">
                <a:solidFill>
                  <a:schemeClr val="bg1"/>
                </a:solidFill>
              </a:rPr>
              <a:t>Project ID: 20_21-J 17</a:t>
            </a:r>
            <a:endParaRPr lang="ko-KR" altLang="en-US" sz="2800" dirty="0">
              <a:solidFill>
                <a:schemeClr val="bg1"/>
              </a:solidFill>
              <a:cs typeface="Arial" pitchFamily="34" charset="0"/>
            </a:endParaRPr>
          </a:p>
        </p:txBody>
      </p:sp>
      <p:grpSp>
        <p:nvGrpSpPr>
          <p:cNvPr id="4" name="Group 3">
            <a:extLst>
              <a:ext uri="{FF2B5EF4-FFF2-40B4-BE49-F238E27FC236}">
                <a16:creationId xmlns:a16="http://schemas.microsoft.com/office/drawing/2014/main" id="{8443A88D-85DD-43A3-8732-47D97401EECE}"/>
              </a:ext>
            </a:extLst>
          </p:cNvPr>
          <p:cNvGrpSpPr/>
          <p:nvPr/>
        </p:nvGrpSpPr>
        <p:grpSpPr>
          <a:xfrm>
            <a:off x="58532" y="64429"/>
            <a:ext cx="719484" cy="1265041"/>
            <a:chOff x="2904492" y="1491640"/>
            <a:chExt cx="719484" cy="1265041"/>
          </a:xfrm>
        </p:grpSpPr>
        <p:grpSp>
          <p:nvGrpSpPr>
            <p:cNvPr id="114" name="Group 113">
              <a:extLst>
                <a:ext uri="{FF2B5EF4-FFF2-40B4-BE49-F238E27FC236}">
                  <a16:creationId xmlns:a16="http://schemas.microsoft.com/office/drawing/2014/main" id="{102E8560-FD37-4513-B6D2-1C6C77AAFC4D}"/>
                </a:ext>
              </a:extLst>
            </p:cNvPr>
            <p:cNvGrpSpPr/>
            <p:nvPr/>
          </p:nvGrpSpPr>
          <p:grpSpPr>
            <a:xfrm rot="3348710">
              <a:off x="2921335" y="2054040"/>
              <a:ext cx="827730" cy="577552"/>
              <a:chOff x="5405974" y="1533288"/>
              <a:chExt cx="608646" cy="424685"/>
            </a:xfrm>
          </p:grpSpPr>
          <p:sp>
            <p:nvSpPr>
              <p:cNvPr id="90" name="Trapezoid 89">
                <a:extLst>
                  <a:ext uri="{FF2B5EF4-FFF2-40B4-BE49-F238E27FC236}">
                    <a16:creationId xmlns:a16="http://schemas.microsoft.com/office/drawing/2014/main" id="{66F17736-523B-4733-8F89-65A939EC03E5}"/>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apezoid 93">
                <a:extLst>
                  <a:ext uri="{FF2B5EF4-FFF2-40B4-BE49-F238E27FC236}">
                    <a16:creationId xmlns:a16="http://schemas.microsoft.com/office/drawing/2014/main" id="{9718FD80-7C49-4094-8FBD-D3601FF8C90E}"/>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rapezoid 88">
                <a:extLst>
                  <a:ext uri="{FF2B5EF4-FFF2-40B4-BE49-F238E27FC236}">
                    <a16:creationId xmlns:a16="http://schemas.microsoft.com/office/drawing/2014/main" id="{EF77CC75-10ED-4334-8C55-E2BFF7F39355}"/>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rapezoid 92">
                <a:extLst>
                  <a:ext uri="{FF2B5EF4-FFF2-40B4-BE49-F238E27FC236}">
                    <a16:creationId xmlns:a16="http://schemas.microsoft.com/office/drawing/2014/main" id="{B7AD5D59-46AE-4863-AE03-B88E6E7A5510}"/>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rapezoid 91">
                <a:extLst>
                  <a:ext uri="{FF2B5EF4-FFF2-40B4-BE49-F238E27FC236}">
                    <a16:creationId xmlns:a16="http://schemas.microsoft.com/office/drawing/2014/main" id="{15E0BCD7-EF9F-4A1E-BE33-C96CD4ACA15D}"/>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2A82C3C5-6304-401A-82B3-EDC0E26976CF}"/>
                </a:ext>
              </a:extLst>
            </p:cNvPr>
            <p:cNvGrpSpPr/>
            <p:nvPr/>
          </p:nvGrpSpPr>
          <p:grpSpPr>
            <a:xfrm rot="3536101">
              <a:off x="2904493" y="1491639"/>
              <a:ext cx="509488" cy="509489"/>
              <a:chOff x="5108331" y="1463790"/>
              <a:chExt cx="374637" cy="374637"/>
            </a:xfrm>
          </p:grpSpPr>
          <p:sp>
            <p:nvSpPr>
              <p:cNvPr id="88" name="Oval 87">
                <a:extLst>
                  <a:ext uri="{FF2B5EF4-FFF2-40B4-BE49-F238E27FC236}">
                    <a16:creationId xmlns:a16="http://schemas.microsoft.com/office/drawing/2014/main" id="{56792953-F4B9-43CC-8511-49184ED79294}"/>
                  </a:ext>
                </a:extLst>
              </p:cNvPr>
              <p:cNvSpPr/>
              <p:nvPr/>
            </p:nvSpPr>
            <p:spPr>
              <a:xfrm>
                <a:off x="5108331" y="1463790"/>
                <a:ext cx="374637" cy="374637"/>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111">
                <a:extLst>
                  <a:ext uri="{FF2B5EF4-FFF2-40B4-BE49-F238E27FC236}">
                    <a16:creationId xmlns:a16="http://schemas.microsoft.com/office/drawing/2014/main" id="{FE9EAEF9-FEFC-4538-A8A8-6863A8156719}"/>
                  </a:ext>
                </a:extLst>
              </p:cNvPr>
              <p:cNvSpPr/>
              <p:nvPr/>
            </p:nvSpPr>
            <p:spPr>
              <a:xfrm>
                <a:off x="5167785" y="1523588"/>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pic>
        <p:nvPicPr>
          <p:cNvPr id="3" name="Picture 2" descr="A close up of a logo&#10;&#10;Description automatically generated">
            <a:extLst>
              <a:ext uri="{FF2B5EF4-FFF2-40B4-BE49-F238E27FC236}">
                <a16:creationId xmlns:a16="http://schemas.microsoft.com/office/drawing/2014/main" id="{710D7342-3521-4ADC-9E90-805E5985F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7684" y="-30488"/>
            <a:ext cx="1614316" cy="1297051"/>
          </a:xfrm>
          <a:prstGeom prst="rect">
            <a:avLst/>
          </a:prstGeom>
        </p:spPr>
      </p:pic>
    </p:spTree>
    <p:extLst>
      <p:ext uri="{BB962C8B-B14F-4D97-AF65-F5344CB8AC3E}">
        <p14:creationId xmlns:p14="http://schemas.microsoft.com/office/powerpoint/2010/main" val="88543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2D67540F-69E7-4782-859D-EFD7AC045929}"/>
              </a:ext>
            </a:extLst>
          </p:cNvPr>
          <p:cNvSpPr txBox="1">
            <a:spLocks/>
          </p:cNvSpPr>
          <p:nvPr/>
        </p:nvSpPr>
        <p:spPr>
          <a:xfrm>
            <a:off x="3311383" y="622973"/>
            <a:ext cx="4813714" cy="396000"/>
          </a:xfrm>
          <a:prstGeom prst="rect">
            <a:avLst/>
          </a:prstGeom>
        </p:spPr>
        <p:txBody>
          <a:bodyPr anchor="ctr"/>
          <a:lstStyle>
            <a:lvl1pPr marL="0" indent="0" algn="l" defTabSz="914400" rtl="0" eaLnBrk="1" latinLnBrk="1" hangingPunct="1">
              <a:spcBef>
                <a:spcPct val="20000"/>
              </a:spcBef>
              <a:buFont typeface="Arial" pitchFamily="34" charset="0"/>
              <a:buNone/>
              <a:defRPr sz="16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685800" indent="-685800">
              <a:buFont typeface="Wingdings" panose="05000000000000000000" pitchFamily="2" charset="2"/>
              <a:buChar char="Ø"/>
            </a:pPr>
            <a:r>
              <a:rPr lang="en-US" altLang="ko-KR" sz="5400" dirty="0">
                <a:latin typeface="Times New Roman" panose="02020603050405020304" pitchFamily="18" charset="0"/>
                <a:cs typeface="Times New Roman" panose="02020603050405020304" pitchFamily="18" charset="0"/>
              </a:rPr>
              <a:t>Background</a:t>
            </a:r>
          </a:p>
        </p:txBody>
      </p:sp>
      <p:sp>
        <p:nvSpPr>
          <p:cNvPr id="11" name="TextBox 10">
            <a:extLst>
              <a:ext uri="{FF2B5EF4-FFF2-40B4-BE49-F238E27FC236}">
                <a16:creationId xmlns:a16="http://schemas.microsoft.com/office/drawing/2014/main" id="{D0E46BFB-DC10-44BC-AAEE-9A7D38478A0D}"/>
              </a:ext>
            </a:extLst>
          </p:cNvPr>
          <p:cNvSpPr txBox="1"/>
          <p:nvPr/>
        </p:nvSpPr>
        <p:spPr>
          <a:xfrm>
            <a:off x="2783394" y="6422957"/>
            <a:ext cx="9318172" cy="369332"/>
          </a:xfrm>
          <a:prstGeom prst="rect">
            <a:avLst/>
          </a:prstGeom>
          <a:noFill/>
        </p:spPr>
        <p:txBody>
          <a:bodyPr wrap="square" rtlCol="0">
            <a:spAutoFit/>
          </a:bodyPr>
          <a:lstStyle/>
          <a:p>
            <a:r>
              <a:rPr lang="en-US" dirty="0"/>
              <a:t>IT17181402 | ALWIS D. G. Y. C. K | 20_21-J 17 </a:t>
            </a:r>
          </a:p>
        </p:txBody>
      </p:sp>
      <p:sp>
        <p:nvSpPr>
          <p:cNvPr id="14" name="TextBox 13">
            <a:extLst>
              <a:ext uri="{FF2B5EF4-FFF2-40B4-BE49-F238E27FC236}">
                <a16:creationId xmlns:a16="http://schemas.microsoft.com/office/drawing/2014/main" id="{E7684E68-8484-4339-B6F9-4BE5FBC107F0}"/>
              </a:ext>
            </a:extLst>
          </p:cNvPr>
          <p:cNvSpPr txBox="1"/>
          <p:nvPr/>
        </p:nvSpPr>
        <p:spPr>
          <a:xfrm>
            <a:off x="1267010" y="5902651"/>
            <a:ext cx="6268169" cy="520306"/>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2" name="Rectangle 1">
            <a:extLst>
              <a:ext uri="{FF2B5EF4-FFF2-40B4-BE49-F238E27FC236}">
                <a16:creationId xmlns:a16="http://schemas.microsoft.com/office/drawing/2014/main" id="{DCEB2F49-0844-4E20-BA0C-CC4F8AE94C18}"/>
              </a:ext>
            </a:extLst>
          </p:cNvPr>
          <p:cNvSpPr/>
          <p:nvPr/>
        </p:nvSpPr>
        <p:spPr>
          <a:xfrm>
            <a:off x="1034473" y="1939636"/>
            <a:ext cx="9919854" cy="2554545"/>
          </a:xfrm>
          <a:prstGeom prst="rect">
            <a:avLst/>
          </a:prstGeom>
        </p:spPr>
        <p:txBody>
          <a:bodyPr wrap="square">
            <a:spAutoFit/>
          </a:bodyPr>
          <a:lstStyle/>
          <a:p>
            <a:pPr algn="ctr"/>
            <a:r>
              <a:rPr lang="en-US" sz="3200" dirty="0">
                <a:latin typeface="Times New Roman" panose="02020603050405020304" pitchFamily="18" charset="0"/>
                <a:cs typeface="Times New Roman" panose="02020603050405020304" pitchFamily="18" charset="0"/>
              </a:rPr>
              <a:t>MIDAS Safety is a leading glove manufacturer   in Sri Lanka. The newly created plant 13 is conducting the manufacturing process with state-of-the-art technologies. But the QA system in the plant 13 is perform as a manual process   which is labor intensive and time consuming</a:t>
            </a:r>
            <a:endParaRPr lang="en-US" sz="3200" dirty="0"/>
          </a:p>
        </p:txBody>
      </p:sp>
    </p:spTree>
    <p:extLst>
      <p:ext uri="{BB962C8B-B14F-4D97-AF65-F5344CB8AC3E}">
        <p14:creationId xmlns:p14="http://schemas.microsoft.com/office/powerpoint/2010/main" val="1519865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8A93454D-CFBD-4E46-AD80-0A1300CE235E}"/>
              </a:ext>
            </a:extLst>
          </p:cNvPr>
          <p:cNvSpPr txBox="1">
            <a:spLocks/>
          </p:cNvSpPr>
          <p:nvPr/>
        </p:nvSpPr>
        <p:spPr>
          <a:xfrm>
            <a:off x="4109394" y="403345"/>
            <a:ext cx="4271002" cy="830997"/>
          </a:xfrm>
          <a:prstGeom prst="rect">
            <a:avLst/>
          </a:prstGeom>
        </p:spPr>
        <p:txBody>
          <a:bodyPr anchor="ctr"/>
          <a:lstStyle>
            <a:lvl1pPr marL="0" indent="0" algn="l" defTabSz="914400" rtl="0" eaLnBrk="1" latinLnBrk="1" hangingPunct="1">
              <a:spcBef>
                <a:spcPct val="20000"/>
              </a:spcBef>
              <a:buFont typeface="Arial" pitchFamily="34" charset="0"/>
              <a:buNone/>
              <a:defRPr sz="28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857250" indent="-857250">
              <a:lnSpc>
                <a:spcPct val="110000"/>
              </a:lnSpc>
              <a:buFont typeface="Wingdings" panose="05000000000000000000" pitchFamily="2" charset="2"/>
              <a:buChar char="Ø"/>
            </a:pPr>
            <a:r>
              <a:rPr lang="en-US" altLang="ko-KR" sz="6000" dirty="0">
                <a:solidFill>
                  <a:schemeClr val="accent1"/>
                </a:solidFill>
                <a:latin typeface="Times New Roman" panose="02020603050405020304" pitchFamily="18" charset="0"/>
                <a:cs typeface="Times New Roman" panose="02020603050405020304" pitchFamily="18" charset="0"/>
              </a:rPr>
              <a:t>Problem</a:t>
            </a:r>
          </a:p>
        </p:txBody>
      </p:sp>
      <p:sp>
        <p:nvSpPr>
          <p:cNvPr id="4" name="Text Placeholder 10">
            <a:extLst>
              <a:ext uri="{FF2B5EF4-FFF2-40B4-BE49-F238E27FC236}">
                <a16:creationId xmlns:a16="http://schemas.microsoft.com/office/drawing/2014/main" id="{908C1B45-B7D6-416F-8A03-9180B8B146E6}"/>
              </a:ext>
            </a:extLst>
          </p:cNvPr>
          <p:cNvSpPr txBox="1">
            <a:spLocks/>
          </p:cNvSpPr>
          <p:nvPr/>
        </p:nvSpPr>
        <p:spPr>
          <a:xfrm>
            <a:off x="1591030" y="1858077"/>
            <a:ext cx="9317115" cy="3508249"/>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dirty="0">
                <a:latin typeface="Times New Roman" panose="02020603050405020304" pitchFamily="18" charset="0"/>
                <a:cs typeface="Times New Roman" panose="02020603050405020304" pitchFamily="18" charset="0"/>
              </a:rPr>
              <a:t>Can the pretrained models can be used to predict/detect defects in gloves using custom data ???</a:t>
            </a:r>
          </a:p>
          <a:p>
            <a:pPr marL="0" indent="0">
              <a:lnSpc>
                <a:spcPct val="110000"/>
              </a:lnSpc>
              <a:buNone/>
            </a:pPr>
            <a:endParaRPr lang="en-US" dirty="0">
              <a:latin typeface="Times New Roman" panose="02020603050405020304" pitchFamily="18" charset="0"/>
              <a:cs typeface="Times New Roman" panose="02020603050405020304" pitchFamily="18" charset="0"/>
            </a:endParaRPr>
          </a:p>
          <a:p>
            <a:pPr marL="0" indent="0">
              <a:lnSpc>
                <a:spcPct val="110000"/>
              </a:lnSpc>
              <a:buNone/>
            </a:pPr>
            <a:r>
              <a:rPr lang="en-US" altLang="ko-KR" dirty="0">
                <a:solidFill>
                  <a:schemeClr val="tx1">
                    <a:lumMod val="75000"/>
                    <a:lumOff val="25000"/>
                  </a:schemeClr>
                </a:solidFill>
                <a:latin typeface="Times New Roman" panose="02020603050405020304" pitchFamily="18" charset="0"/>
                <a:cs typeface="Times New Roman" panose="02020603050405020304" pitchFamily="18" charset="0"/>
              </a:rPr>
              <a:t>How to optimize the accuracy and the performance of the pretrained models ???</a:t>
            </a:r>
          </a:p>
        </p:txBody>
      </p:sp>
    </p:spTree>
    <p:extLst>
      <p:ext uri="{BB962C8B-B14F-4D97-AF65-F5344CB8AC3E}">
        <p14:creationId xmlns:p14="http://schemas.microsoft.com/office/powerpoint/2010/main" val="2781001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2D67540F-69E7-4782-859D-EFD7AC045929}"/>
              </a:ext>
            </a:extLst>
          </p:cNvPr>
          <p:cNvSpPr txBox="1">
            <a:spLocks/>
          </p:cNvSpPr>
          <p:nvPr/>
        </p:nvSpPr>
        <p:spPr>
          <a:xfrm>
            <a:off x="4548000" y="596848"/>
            <a:ext cx="3096000" cy="396000"/>
          </a:xfrm>
          <a:prstGeom prst="rect">
            <a:avLst/>
          </a:prstGeom>
        </p:spPr>
        <p:txBody>
          <a:bodyPr anchor="ctr"/>
          <a:lstStyle>
            <a:lvl1pPr marL="0" indent="0" algn="l" defTabSz="914400" rtl="0" eaLnBrk="1" latinLnBrk="1" hangingPunct="1">
              <a:spcBef>
                <a:spcPct val="20000"/>
              </a:spcBef>
              <a:buFont typeface="Arial" pitchFamily="34" charset="0"/>
              <a:buNone/>
              <a:defRPr sz="16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685800" indent="-685800">
              <a:buFont typeface="Wingdings" panose="05000000000000000000" pitchFamily="2" charset="2"/>
              <a:buChar char="Ø"/>
            </a:pPr>
            <a:r>
              <a:rPr lang="en-US" altLang="ko-KR" sz="5400" dirty="0">
                <a:latin typeface="Times New Roman" panose="02020603050405020304" pitchFamily="18" charset="0"/>
                <a:cs typeface="Times New Roman" panose="02020603050405020304" pitchFamily="18" charset="0"/>
              </a:rPr>
              <a:t>Gap</a:t>
            </a:r>
          </a:p>
        </p:txBody>
      </p:sp>
      <p:sp>
        <p:nvSpPr>
          <p:cNvPr id="11" name="TextBox 10">
            <a:extLst>
              <a:ext uri="{FF2B5EF4-FFF2-40B4-BE49-F238E27FC236}">
                <a16:creationId xmlns:a16="http://schemas.microsoft.com/office/drawing/2014/main" id="{D0E46BFB-DC10-44BC-AAEE-9A7D38478A0D}"/>
              </a:ext>
            </a:extLst>
          </p:cNvPr>
          <p:cNvSpPr txBox="1"/>
          <p:nvPr/>
        </p:nvSpPr>
        <p:spPr>
          <a:xfrm>
            <a:off x="2783394" y="6422957"/>
            <a:ext cx="9318172" cy="369332"/>
          </a:xfrm>
          <a:prstGeom prst="rect">
            <a:avLst/>
          </a:prstGeom>
          <a:noFill/>
        </p:spPr>
        <p:txBody>
          <a:bodyPr wrap="square" rtlCol="0">
            <a:spAutoFit/>
          </a:bodyPr>
          <a:lstStyle/>
          <a:p>
            <a:r>
              <a:rPr lang="en-US" dirty="0"/>
              <a:t>IT17181402 | ALWIS D. G. Y. C. K | 20_21-J 17 </a:t>
            </a:r>
          </a:p>
        </p:txBody>
      </p:sp>
      <p:sp>
        <p:nvSpPr>
          <p:cNvPr id="2" name="Rectangle 1">
            <a:extLst>
              <a:ext uri="{FF2B5EF4-FFF2-40B4-BE49-F238E27FC236}">
                <a16:creationId xmlns:a16="http://schemas.microsoft.com/office/drawing/2014/main" id="{360E49AD-9059-41AF-AD16-F7C151E9AF3F}"/>
              </a:ext>
            </a:extLst>
          </p:cNvPr>
          <p:cNvSpPr/>
          <p:nvPr/>
        </p:nvSpPr>
        <p:spPr>
          <a:xfrm>
            <a:off x="1791855" y="1662515"/>
            <a:ext cx="8155709" cy="2062103"/>
          </a:xfrm>
          <a:prstGeom prst="rect">
            <a:avLst/>
          </a:prstGeom>
        </p:spPr>
        <p:txBody>
          <a:bodyPr wrap="square">
            <a:spAutoFit/>
          </a:bodyPr>
          <a:lstStyle/>
          <a:p>
            <a:pPr lvl="1" algn="just"/>
            <a:r>
              <a:rPr lang="en-US" sz="3200" dirty="0">
                <a:latin typeface="Times New Roman" panose="02020603050405020304" pitchFamily="18" charset="0"/>
                <a:cs typeface="Times New Roman" panose="02020603050405020304" pitchFamily="18" charset="0"/>
              </a:rPr>
              <a:t>Image technologies used in vast coverage of industries and new image technologies are focuses on the mobile and efficacy and use of glove manufacturing has not been teste. </a:t>
            </a:r>
          </a:p>
        </p:txBody>
      </p:sp>
    </p:spTree>
    <p:extLst>
      <p:ext uri="{BB962C8B-B14F-4D97-AF65-F5344CB8AC3E}">
        <p14:creationId xmlns:p14="http://schemas.microsoft.com/office/powerpoint/2010/main" val="531671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pPr marL="685800" indent="-685800" algn="l">
              <a:buFont typeface="Wingdings" panose="05000000000000000000" pitchFamily="2" charset="2"/>
              <a:buChar char="Ø"/>
            </a:pPr>
            <a:r>
              <a:rPr lang="en-US" b="1" dirty="0">
                <a:solidFill>
                  <a:srgbClr val="0070C0"/>
                </a:solidFill>
                <a:latin typeface="Times New Roman" panose="02020603050405020304" pitchFamily="18" charset="0"/>
                <a:cs typeface="Times New Roman" panose="02020603050405020304" pitchFamily="18" charset="0"/>
              </a:rPr>
              <a:t>Objectives</a:t>
            </a:r>
          </a:p>
        </p:txBody>
      </p:sp>
      <p:sp>
        <p:nvSpPr>
          <p:cNvPr id="34" name="Parallelogram 30">
            <a:extLst>
              <a:ext uri="{FF2B5EF4-FFF2-40B4-BE49-F238E27FC236}">
                <a16:creationId xmlns:a16="http://schemas.microsoft.com/office/drawing/2014/main" id="{CD034086-CB97-4A4D-919F-480F7EB8564D}"/>
              </a:ext>
            </a:extLst>
          </p:cNvPr>
          <p:cNvSpPr/>
          <p:nvPr/>
        </p:nvSpPr>
        <p:spPr>
          <a:xfrm>
            <a:off x="6165311" y="5628122"/>
            <a:ext cx="292786" cy="29351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6" name="Oval 7">
            <a:extLst>
              <a:ext uri="{FF2B5EF4-FFF2-40B4-BE49-F238E27FC236}">
                <a16:creationId xmlns:a16="http://schemas.microsoft.com/office/drawing/2014/main" id="{6BC3204C-05F3-48B3-A693-02079ED89583}"/>
              </a:ext>
            </a:extLst>
          </p:cNvPr>
          <p:cNvSpPr/>
          <p:nvPr/>
        </p:nvSpPr>
        <p:spPr>
          <a:xfrm flipH="1">
            <a:off x="5106535" y="3774207"/>
            <a:ext cx="300772" cy="30077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 name="Group 2">
            <a:extLst>
              <a:ext uri="{FF2B5EF4-FFF2-40B4-BE49-F238E27FC236}">
                <a16:creationId xmlns:a16="http://schemas.microsoft.com/office/drawing/2014/main" id="{883FB9EF-DD8B-4C9A-8564-AFFED8D98459}"/>
              </a:ext>
            </a:extLst>
          </p:cNvPr>
          <p:cNvGrpSpPr/>
          <p:nvPr/>
        </p:nvGrpSpPr>
        <p:grpSpPr>
          <a:xfrm>
            <a:off x="469124" y="1670525"/>
            <a:ext cx="549613" cy="549613"/>
            <a:chOff x="5926068" y="1825365"/>
            <a:chExt cx="549613" cy="549613"/>
          </a:xfrm>
        </p:grpSpPr>
        <p:sp>
          <p:nvSpPr>
            <p:cNvPr id="5" name="Oval 4">
              <a:extLst>
                <a:ext uri="{FF2B5EF4-FFF2-40B4-BE49-F238E27FC236}">
                  <a16:creationId xmlns:a16="http://schemas.microsoft.com/office/drawing/2014/main" id="{297161C5-F4E8-4DC9-8CE1-BC5029AB46B7}"/>
                </a:ext>
              </a:extLst>
            </p:cNvPr>
            <p:cNvSpPr/>
            <p:nvPr/>
          </p:nvSpPr>
          <p:spPr>
            <a:xfrm flipH="1">
              <a:off x="5926068" y="1825365"/>
              <a:ext cx="549613" cy="5496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49" name="Left Arrow 1">
              <a:extLst>
                <a:ext uri="{FF2B5EF4-FFF2-40B4-BE49-F238E27FC236}">
                  <a16:creationId xmlns:a16="http://schemas.microsoft.com/office/drawing/2014/main" id="{92E7DE1C-3AD4-475A-A752-CE29D780B048}"/>
                </a:ext>
              </a:extLst>
            </p:cNvPr>
            <p:cNvSpPr>
              <a:spLocks noChangeAspect="1"/>
            </p:cNvSpPr>
            <p:nvPr/>
          </p:nvSpPr>
          <p:spPr>
            <a:xfrm>
              <a:off x="6022923" y="1936022"/>
              <a:ext cx="355901" cy="34640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51" name="Donut 24">
            <a:extLst>
              <a:ext uri="{FF2B5EF4-FFF2-40B4-BE49-F238E27FC236}">
                <a16:creationId xmlns:a16="http://schemas.microsoft.com/office/drawing/2014/main" id="{E678247F-D7AB-4F3C-B9BA-124763441938}"/>
              </a:ext>
            </a:extLst>
          </p:cNvPr>
          <p:cNvSpPr/>
          <p:nvPr/>
        </p:nvSpPr>
        <p:spPr>
          <a:xfrm>
            <a:off x="9534479" y="339510"/>
            <a:ext cx="1304505" cy="1452570"/>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0" name="TextBox 29">
            <a:extLst>
              <a:ext uri="{FF2B5EF4-FFF2-40B4-BE49-F238E27FC236}">
                <a16:creationId xmlns:a16="http://schemas.microsoft.com/office/drawing/2014/main" id="{9AC908A2-9504-41E4-B285-F6A997141187}"/>
              </a:ext>
            </a:extLst>
          </p:cNvPr>
          <p:cNvSpPr txBox="1"/>
          <p:nvPr/>
        </p:nvSpPr>
        <p:spPr>
          <a:xfrm>
            <a:off x="2783394" y="6422957"/>
            <a:ext cx="9318172" cy="369332"/>
          </a:xfrm>
          <a:prstGeom prst="rect">
            <a:avLst/>
          </a:prstGeom>
          <a:noFill/>
        </p:spPr>
        <p:txBody>
          <a:bodyPr wrap="square" rtlCol="0">
            <a:spAutoFit/>
          </a:bodyPr>
          <a:lstStyle/>
          <a:p>
            <a:r>
              <a:rPr lang="en-US" dirty="0"/>
              <a:t>IT17181402 | ALWIS D. G. Y. C. K | 20_21-J 17 </a:t>
            </a:r>
          </a:p>
        </p:txBody>
      </p:sp>
      <p:sp>
        <p:nvSpPr>
          <p:cNvPr id="38" name="TextBox 37">
            <a:extLst>
              <a:ext uri="{FF2B5EF4-FFF2-40B4-BE49-F238E27FC236}">
                <a16:creationId xmlns:a16="http://schemas.microsoft.com/office/drawing/2014/main" id="{EBFA16CE-3807-4FBC-B244-FACB044B7E50}"/>
              </a:ext>
            </a:extLst>
          </p:cNvPr>
          <p:cNvSpPr txBox="1"/>
          <p:nvPr/>
        </p:nvSpPr>
        <p:spPr>
          <a:xfrm flipH="1">
            <a:off x="362213" y="1529832"/>
            <a:ext cx="5202395" cy="830997"/>
          </a:xfrm>
          <a:prstGeom prst="rect">
            <a:avLst/>
          </a:prstGeom>
          <a:noFill/>
        </p:spPr>
        <p:txBody>
          <a:bodyPr wrap="square" rtlCol="0">
            <a:spAutoFit/>
          </a:bodyPr>
          <a:lstStyle/>
          <a:p>
            <a:pPr lvl="2"/>
            <a:r>
              <a:rPr lang="en-US" sz="2400" dirty="0"/>
              <a:t>Building convolutional neural networks models  </a:t>
            </a:r>
          </a:p>
        </p:txBody>
      </p:sp>
      <p:sp>
        <p:nvSpPr>
          <p:cNvPr id="46" name="TextBox 45">
            <a:extLst>
              <a:ext uri="{FF2B5EF4-FFF2-40B4-BE49-F238E27FC236}">
                <a16:creationId xmlns:a16="http://schemas.microsoft.com/office/drawing/2014/main" id="{24E195BC-7699-41BE-ACD0-E69F00E0CF2F}"/>
              </a:ext>
            </a:extLst>
          </p:cNvPr>
          <p:cNvSpPr txBox="1"/>
          <p:nvPr/>
        </p:nvSpPr>
        <p:spPr>
          <a:xfrm flipH="1">
            <a:off x="421185" y="3774207"/>
            <a:ext cx="8870596" cy="1569660"/>
          </a:xfrm>
          <a:prstGeom prst="rect">
            <a:avLst/>
          </a:prstGeom>
          <a:noFill/>
        </p:spPr>
        <p:txBody>
          <a:bodyPr wrap="square" rtlCol="0">
            <a:spAutoFit/>
          </a:bodyPr>
          <a:lstStyle/>
          <a:p>
            <a:pPr lvl="2"/>
            <a:r>
              <a:rPr lang="en-US" sz="2400" dirty="0"/>
              <a:t>IoT implementation</a:t>
            </a:r>
          </a:p>
          <a:p>
            <a:pPr marL="2171700" lvl="4" indent="-342900">
              <a:buFont typeface="Arial" panose="020B0604020202020204" pitchFamily="34" charset="0"/>
              <a:buChar char="•"/>
            </a:pPr>
            <a:r>
              <a:rPr lang="en-US" dirty="0"/>
              <a:t>Select suitable IoT device</a:t>
            </a:r>
          </a:p>
          <a:p>
            <a:pPr marL="2171700" lvl="4" indent="-342900">
              <a:buFont typeface="Arial" panose="020B0604020202020204" pitchFamily="34" charset="0"/>
              <a:buChar char="•"/>
            </a:pPr>
            <a:r>
              <a:rPr lang="en-US" dirty="0"/>
              <a:t>Install &amp; prepare for model integration</a:t>
            </a:r>
          </a:p>
          <a:p>
            <a:pPr marL="2171700" lvl="4" indent="-342900">
              <a:buFont typeface="Arial" panose="020B0604020202020204" pitchFamily="34" charset="0"/>
              <a:buChar char="•"/>
            </a:pPr>
            <a:r>
              <a:rPr lang="en-US" dirty="0"/>
              <a:t>Integrate models to the IoT Module</a:t>
            </a:r>
          </a:p>
          <a:p>
            <a:pPr marL="2171700" lvl="4" indent="-342900">
              <a:buFont typeface="Arial" panose="020B0604020202020204" pitchFamily="34" charset="0"/>
              <a:buChar char="•"/>
            </a:pPr>
            <a:r>
              <a:rPr lang="en-US" dirty="0"/>
              <a:t>Test model accuracy and performance </a:t>
            </a:r>
          </a:p>
        </p:txBody>
      </p:sp>
      <p:sp>
        <p:nvSpPr>
          <p:cNvPr id="6" name="TextBox 5">
            <a:extLst>
              <a:ext uri="{FF2B5EF4-FFF2-40B4-BE49-F238E27FC236}">
                <a16:creationId xmlns:a16="http://schemas.microsoft.com/office/drawing/2014/main" id="{15803AC9-93FE-466D-AB40-DAB297BCC2AC}"/>
              </a:ext>
            </a:extLst>
          </p:cNvPr>
          <p:cNvSpPr txBox="1"/>
          <p:nvPr/>
        </p:nvSpPr>
        <p:spPr>
          <a:xfrm>
            <a:off x="2285064" y="2355391"/>
            <a:ext cx="720346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Data collection </a:t>
            </a:r>
          </a:p>
          <a:p>
            <a:pPr marL="285750" indent="-285750">
              <a:buFont typeface="Arial" panose="020B0604020202020204" pitchFamily="34" charset="0"/>
              <a:buChar char="•"/>
            </a:pPr>
            <a:r>
              <a:rPr lang="en-US" dirty="0"/>
              <a:t>Data preprocessing / Augmentation</a:t>
            </a:r>
          </a:p>
          <a:p>
            <a:pPr marL="285750" indent="-285750">
              <a:buFont typeface="Arial" panose="020B0604020202020204" pitchFamily="34" charset="0"/>
              <a:buChar char="•"/>
            </a:pPr>
            <a:r>
              <a:rPr lang="en-US" dirty="0"/>
              <a:t>Build models (VGG19, VGG16, </a:t>
            </a:r>
            <a:r>
              <a:rPr lang="en-US" dirty="0" err="1"/>
              <a:t>Xception</a:t>
            </a:r>
            <a:r>
              <a:rPr lang="en-US" dirty="0"/>
              <a:t>, Resnet50, Resnet101)</a:t>
            </a:r>
          </a:p>
          <a:p>
            <a:pPr marL="285750" indent="-285750">
              <a:buFont typeface="Arial" panose="020B0604020202020204" pitchFamily="34" charset="0"/>
              <a:buChar char="•"/>
            </a:pPr>
            <a:r>
              <a:rPr lang="en-US" dirty="0"/>
              <a:t>Test models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43935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D5499757-FC4D-468A-A786-BC7C3F52DEB1}"/>
              </a:ext>
            </a:extLst>
          </p:cNvPr>
          <p:cNvSpPr txBox="1">
            <a:spLocks/>
          </p:cNvSpPr>
          <p:nvPr/>
        </p:nvSpPr>
        <p:spPr>
          <a:xfrm>
            <a:off x="475929" y="491909"/>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685800" algn="l">
              <a:buFont typeface="Wingdings" panose="05000000000000000000" pitchFamily="2" charset="2"/>
              <a:buChar char="Ø"/>
            </a:pPr>
            <a:r>
              <a:rPr lang="en-US" b="1" dirty="0">
                <a:solidFill>
                  <a:srgbClr val="0070C0"/>
                </a:solidFill>
                <a:latin typeface="Times New Roman" panose="02020603050405020304" pitchFamily="18" charset="0"/>
                <a:cs typeface="Times New Roman" panose="02020603050405020304" pitchFamily="18" charset="0"/>
              </a:rPr>
              <a:t>Methodology</a:t>
            </a:r>
          </a:p>
        </p:txBody>
      </p:sp>
      <p:sp>
        <p:nvSpPr>
          <p:cNvPr id="7" name="Text Placeholder 1">
            <a:extLst>
              <a:ext uri="{FF2B5EF4-FFF2-40B4-BE49-F238E27FC236}">
                <a16:creationId xmlns:a16="http://schemas.microsoft.com/office/drawing/2014/main" id="{213E0359-16C6-4DB4-BD72-F205DC83C482}"/>
              </a:ext>
            </a:extLst>
          </p:cNvPr>
          <p:cNvSpPr>
            <a:spLocks noGrp="1"/>
          </p:cNvSpPr>
          <p:nvPr>
            <p:ph type="body" sz="quarter" idx="10"/>
          </p:nvPr>
        </p:nvSpPr>
        <p:spPr>
          <a:xfrm>
            <a:off x="3000876" y="5264564"/>
            <a:ext cx="5445468" cy="724247"/>
          </a:xfrm>
        </p:spPr>
        <p:txBody>
          <a:bodyPr/>
          <a:lstStyle/>
          <a:p>
            <a:pPr algn="l"/>
            <a:r>
              <a:rPr lang="en-US" sz="3600" b="1" dirty="0">
                <a:solidFill>
                  <a:schemeClr val="accent1"/>
                </a:solidFill>
                <a:latin typeface="Times New Roman" panose="02020603050405020304" pitchFamily="18" charset="0"/>
                <a:cs typeface="Times New Roman" panose="02020603050405020304" pitchFamily="18" charset="0"/>
              </a:rPr>
              <a:t>		</a:t>
            </a:r>
            <a:r>
              <a:rPr lang="en-US" sz="1800" b="1" dirty="0">
                <a:solidFill>
                  <a:schemeClr val="accent1"/>
                </a:solidFill>
                <a:latin typeface="Times New Roman" panose="02020603050405020304" pitchFamily="18" charset="0"/>
                <a:cs typeface="Times New Roman" panose="02020603050405020304" pitchFamily="18" charset="0"/>
              </a:rPr>
              <a:t>System Overview Diagram</a:t>
            </a:r>
            <a:endParaRPr lang="en-US" sz="3600" b="1" dirty="0">
              <a:solidFill>
                <a:schemeClr val="accent1"/>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E5C87595-09BC-4076-BB58-0A1E03E5B898}"/>
              </a:ext>
            </a:extLst>
          </p:cNvPr>
          <p:cNvGrpSpPr/>
          <p:nvPr/>
        </p:nvGrpSpPr>
        <p:grpSpPr>
          <a:xfrm>
            <a:off x="3341048" y="2400258"/>
            <a:ext cx="4765125" cy="2845915"/>
            <a:chOff x="3341048" y="2400258"/>
            <a:chExt cx="4765125" cy="2845915"/>
          </a:xfrm>
        </p:grpSpPr>
        <p:pic>
          <p:nvPicPr>
            <p:cNvPr id="6" name="Picture 5">
              <a:extLst>
                <a:ext uri="{FF2B5EF4-FFF2-40B4-BE49-F238E27FC236}">
                  <a16:creationId xmlns:a16="http://schemas.microsoft.com/office/drawing/2014/main" id="{EDF753D3-AF58-4B29-A98A-F90F40435242}"/>
                </a:ext>
              </a:extLst>
            </p:cNvPr>
            <p:cNvPicPr>
              <a:picLocks noChangeAspect="1"/>
            </p:cNvPicPr>
            <p:nvPr/>
          </p:nvPicPr>
          <p:blipFill>
            <a:blip r:embed="rId2"/>
            <a:stretch>
              <a:fillRect/>
            </a:stretch>
          </p:blipFill>
          <p:spPr>
            <a:xfrm>
              <a:off x="3341048" y="2400258"/>
              <a:ext cx="4765125" cy="2845915"/>
            </a:xfrm>
            <a:prstGeom prst="rect">
              <a:avLst/>
            </a:prstGeom>
          </p:spPr>
        </p:pic>
        <p:sp>
          <p:nvSpPr>
            <p:cNvPr id="8" name="TextBox 7">
              <a:extLst>
                <a:ext uri="{FF2B5EF4-FFF2-40B4-BE49-F238E27FC236}">
                  <a16:creationId xmlns:a16="http://schemas.microsoft.com/office/drawing/2014/main" id="{E702383C-719D-4462-88CC-55BA93CAE95A}"/>
                </a:ext>
              </a:extLst>
            </p:cNvPr>
            <p:cNvSpPr txBox="1"/>
            <p:nvPr/>
          </p:nvSpPr>
          <p:spPr>
            <a:xfrm>
              <a:off x="5426869" y="3524250"/>
              <a:ext cx="704039" cy="184666"/>
            </a:xfrm>
            <a:prstGeom prst="rect">
              <a:avLst/>
            </a:prstGeom>
            <a:noFill/>
          </p:spPr>
          <p:txBody>
            <a:bodyPr wrap="none" rtlCol="0">
              <a:spAutoFit/>
            </a:bodyPr>
            <a:lstStyle/>
            <a:p>
              <a:r>
                <a:rPr lang="en-US" sz="600" dirty="0"/>
                <a:t>/ Augmentation</a:t>
              </a:r>
            </a:p>
          </p:txBody>
        </p:sp>
      </p:grpSp>
    </p:spTree>
    <p:extLst>
      <p:ext uri="{BB962C8B-B14F-4D97-AF65-F5344CB8AC3E}">
        <p14:creationId xmlns:p14="http://schemas.microsoft.com/office/powerpoint/2010/main" val="2187240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imeline&#10;&#10;Description automatically generated">
            <a:extLst>
              <a:ext uri="{FF2B5EF4-FFF2-40B4-BE49-F238E27FC236}">
                <a16:creationId xmlns:a16="http://schemas.microsoft.com/office/drawing/2014/main" id="{3959F43E-D37C-4CF9-8D61-37C4660B6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706" y="2815716"/>
            <a:ext cx="4673016" cy="3200000"/>
          </a:xfrm>
          <a:prstGeom prst="rect">
            <a:avLst/>
          </a:prstGeom>
        </p:spPr>
      </p:pic>
      <p:sp>
        <p:nvSpPr>
          <p:cNvPr id="20" name="TextBox 19">
            <a:extLst>
              <a:ext uri="{FF2B5EF4-FFF2-40B4-BE49-F238E27FC236}">
                <a16:creationId xmlns:a16="http://schemas.microsoft.com/office/drawing/2014/main" id="{5C10CD90-FE94-4C85-8D0A-831589AD62F9}"/>
              </a:ext>
            </a:extLst>
          </p:cNvPr>
          <p:cNvSpPr txBox="1"/>
          <p:nvPr/>
        </p:nvSpPr>
        <p:spPr>
          <a:xfrm>
            <a:off x="2783394" y="6422957"/>
            <a:ext cx="9318172" cy="369332"/>
          </a:xfrm>
          <a:prstGeom prst="rect">
            <a:avLst/>
          </a:prstGeom>
          <a:noFill/>
        </p:spPr>
        <p:txBody>
          <a:bodyPr wrap="square" rtlCol="0">
            <a:spAutoFit/>
          </a:bodyPr>
          <a:lstStyle/>
          <a:p>
            <a:r>
              <a:rPr lang="en-US" dirty="0"/>
              <a:t>IT17181402 | ALWIS D. G. Y. C. K | 20_21-J 17 </a:t>
            </a:r>
          </a:p>
        </p:txBody>
      </p:sp>
      <p:sp>
        <p:nvSpPr>
          <p:cNvPr id="9" name="Text Placeholder 1">
            <a:extLst>
              <a:ext uri="{FF2B5EF4-FFF2-40B4-BE49-F238E27FC236}">
                <a16:creationId xmlns:a16="http://schemas.microsoft.com/office/drawing/2014/main" id="{D638DD05-BFFE-414B-9443-5227BA6768BC}"/>
              </a:ext>
            </a:extLst>
          </p:cNvPr>
          <p:cNvSpPr>
            <a:spLocks noGrp="1"/>
          </p:cNvSpPr>
          <p:nvPr>
            <p:ph type="body" sz="quarter" idx="10"/>
          </p:nvPr>
        </p:nvSpPr>
        <p:spPr>
          <a:xfrm>
            <a:off x="719768" y="339509"/>
            <a:ext cx="11573197" cy="724247"/>
          </a:xfrm>
        </p:spPr>
        <p:txBody>
          <a:bodyPr/>
          <a:lstStyle/>
          <a:p>
            <a:pPr algn="l"/>
            <a:r>
              <a:rPr lang="en-US" sz="3600" b="1" dirty="0">
                <a:solidFill>
                  <a:schemeClr val="accent1"/>
                </a:solidFill>
                <a:latin typeface="Times New Roman" panose="02020603050405020304" pitchFamily="18" charset="0"/>
                <a:cs typeface="Times New Roman" panose="02020603050405020304" pitchFamily="18" charset="0"/>
              </a:rPr>
              <a:t>1. Data Preprocessing</a:t>
            </a:r>
          </a:p>
        </p:txBody>
      </p:sp>
      <p:sp>
        <p:nvSpPr>
          <p:cNvPr id="5" name="TextBox 4">
            <a:extLst>
              <a:ext uri="{FF2B5EF4-FFF2-40B4-BE49-F238E27FC236}">
                <a16:creationId xmlns:a16="http://schemas.microsoft.com/office/drawing/2014/main" id="{EDA00DA8-47E2-474A-A8BA-5A72D39612B2}"/>
              </a:ext>
            </a:extLst>
          </p:cNvPr>
          <p:cNvSpPr txBox="1"/>
          <p:nvPr/>
        </p:nvSpPr>
        <p:spPr>
          <a:xfrm>
            <a:off x="1133395" y="1201072"/>
            <a:ext cx="10161756" cy="1477328"/>
          </a:xfrm>
          <a:prstGeom prst="rect">
            <a:avLst/>
          </a:prstGeom>
          <a:noFill/>
        </p:spPr>
        <p:txBody>
          <a:bodyPr wrap="none" rtlCol="0">
            <a:spAutoFit/>
          </a:bodyPr>
          <a:lstStyle/>
          <a:p>
            <a:r>
              <a:rPr lang="en-US" dirty="0"/>
              <a:t>In the preprocessing stage image augmentation were used to improve defect detection rate. </a:t>
            </a:r>
          </a:p>
          <a:p>
            <a:r>
              <a:rPr lang="en-US" dirty="0"/>
              <a:t>This methods is effective and efficient for large number of images.</a:t>
            </a:r>
          </a:p>
          <a:p>
            <a:endParaRPr lang="en-US" dirty="0"/>
          </a:p>
          <a:p>
            <a:r>
              <a:rPr lang="en-US" dirty="0"/>
              <a:t>The process create several images from one input image and the process executes at the model </a:t>
            </a:r>
          </a:p>
          <a:p>
            <a:r>
              <a:rPr lang="en-US" dirty="0"/>
              <a:t>training stage</a:t>
            </a:r>
          </a:p>
        </p:txBody>
      </p:sp>
    </p:spTree>
    <p:extLst>
      <p:ext uri="{BB962C8B-B14F-4D97-AF65-F5344CB8AC3E}">
        <p14:creationId xmlns:p14="http://schemas.microsoft.com/office/powerpoint/2010/main" val="2608474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27DC91C1-4CF2-4C0B-B88C-69272677AB52}"/>
              </a:ext>
            </a:extLst>
          </p:cNvPr>
          <p:cNvSpPr txBox="1">
            <a:spLocks/>
          </p:cNvSpPr>
          <p:nvPr/>
        </p:nvSpPr>
        <p:spPr>
          <a:xfrm>
            <a:off x="484637" y="200633"/>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600" b="1" dirty="0">
                <a:solidFill>
                  <a:schemeClr val="accent1"/>
                </a:solidFill>
                <a:latin typeface="Times New Roman" panose="02020603050405020304" pitchFamily="18" charset="0"/>
                <a:cs typeface="Times New Roman" panose="02020603050405020304" pitchFamily="18" charset="0"/>
              </a:rPr>
              <a:t>2. Model Implementation</a:t>
            </a:r>
          </a:p>
        </p:txBody>
      </p:sp>
      <p:sp>
        <p:nvSpPr>
          <p:cNvPr id="4" name="TextBox 3">
            <a:extLst>
              <a:ext uri="{FF2B5EF4-FFF2-40B4-BE49-F238E27FC236}">
                <a16:creationId xmlns:a16="http://schemas.microsoft.com/office/drawing/2014/main" id="{93643D1E-BA72-4983-A2EA-0727FFE8352C}"/>
              </a:ext>
            </a:extLst>
          </p:cNvPr>
          <p:cNvSpPr txBox="1"/>
          <p:nvPr/>
        </p:nvSpPr>
        <p:spPr>
          <a:xfrm>
            <a:off x="950259" y="1577788"/>
            <a:ext cx="9603911" cy="2031325"/>
          </a:xfrm>
          <a:prstGeom prst="rect">
            <a:avLst/>
          </a:prstGeom>
          <a:noFill/>
        </p:spPr>
        <p:txBody>
          <a:bodyPr wrap="none" rtlCol="0">
            <a:spAutoFit/>
          </a:bodyPr>
          <a:lstStyle/>
          <a:p>
            <a:pPr marL="285750" indent="-285750">
              <a:buFont typeface="Arial" panose="020B0604020202020204" pitchFamily="34" charset="0"/>
              <a:buChar char="•"/>
            </a:pPr>
            <a:r>
              <a:rPr lang="en-US" dirty="0"/>
              <a:t>Create an image batch operation which takes batches from the augmented data</a:t>
            </a:r>
          </a:p>
          <a:p>
            <a:pPr marL="285750" indent="-285750">
              <a:buFont typeface="Arial" panose="020B0604020202020204" pitchFamily="34" charset="0"/>
              <a:buChar char="•"/>
            </a:pPr>
            <a:r>
              <a:rPr lang="en-US" dirty="0"/>
              <a:t>Remove pretrained top (predictive) layers from the selected model</a:t>
            </a:r>
          </a:p>
          <a:p>
            <a:pPr marL="285750" indent="-285750">
              <a:buFont typeface="Arial" panose="020B0604020202020204" pitchFamily="34" charset="0"/>
              <a:buChar char="•"/>
            </a:pPr>
            <a:r>
              <a:rPr lang="en-US" dirty="0"/>
              <a:t>Execute a predictive cycle to extract features from the pretrained model</a:t>
            </a:r>
          </a:p>
          <a:p>
            <a:pPr marL="285750" indent="-285750">
              <a:buFont typeface="Arial" panose="020B0604020202020204" pitchFamily="34" charset="0"/>
              <a:buChar char="•"/>
            </a:pPr>
            <a:r>
              <a:rPr lang="en-US" dirty="0"/>
              <a:t>Creates custom Sequential model for related classes and train with the extracted features</a:t>
            </a:r>
          </a:p>
          <a:p>
            <a:pPr marL="285750" indent="-285750">
              <a:buFont typeface="Arial" panose="020B0604020202020204" pitchFamily="34" charset="0"/>
              <a:buChar char="•"/>
            </a:pPr>
            <a:r>
              <a:rPr lang="en-US" dirty="0"/>
              <a:t>Create a combined model with pretrained model</a:t>
            </a:r>
          </a:p>
          <a:p>
            <a:pPr marL="285750" indent="-285750">
              <a:buFont typeface="Arial" panose="020B0604020202020204" pitchFamily="34" charset="0"/>
              <a:buChar char="•"/>
            </a:pPr>
            <a:r>
              <a:rPr lang="en-US" dirty="0"/>
              <a:t>Train the hybrid model  </a:t>
            </a:r>
          </a:p>
          <a:p>
            <a:pPr marL="285750" indent="-285750">
              <a:buFont typeface="Arial" panose="020B0604020202020204" pitchFamily="34" charset="0"/>
              <a:buChar char="•"/>
            </a:pPr>
            <a:r>
              <a:rPr lang="en-US" dirty="0"/>
              <a:t>Predict accuracy</a:t>
            </a:r>
          </a:p>
        </p:txBody>
      </p:sp>
      <p:sp>
        <p:nvSpPr>
          <p:cNvPr id="5" name="TextBox 4">
            <a:extLst>
              <a:ext uri="{FF2B5EF4-FFF2-40B4-BE49-F238E27FC236}">
                <a16:creationId xmlns:a16="http://schemas.microsoft.com/office/drawing/2014/main" id="{82235655-3429-46C4-9BC9-B05DEAF7115A}"/>
              </a:ext>
            </a:extLst>
          </p:cNvPr>
          <p:cNvSpPr txBox="1"/>
          <p:nvPr/>
        </p:nvSpPr>
        <p:spPr>
          <a:xfrm>
            <a:off x="4244942" y="5052501"/>
            <a:ext cx="1300356" cy="369332"/>
          </a:xfrm>
          <a:prstGeom prst="rect">
            <a:avLst/>
          </a:prstGeom>
          <a:noFill/>
        </p:spPr>
        <p:txBody>
          <a:bodyPr wrap="none" rtlCol="0">
            <a:spAutoFit/>
          </a:bodyPr>
          <a:lstStyle/>
          <a:p>
            <a:r>
              <a:rPr lang="en-US" dirty="0"/>
              <a:t>Resnet101</a:t>
            </a:r>
          </a:p>
        </p:txBody>
      </p:sp>
      <p:sp>
        <p:nvSpPr>
          <p:cNvPr id="6" name="TextBox 5">
            <a:extLst>
              <a:ext uri="{FF2B5EF4-FFF2-40B4-BE49-F238E27FC236}">
                <a16:creationId xmlns:a16="http://schemas.microsoft.com/office/drawing/2014/main" id="{C5E42C17-CFD0-43D7-9266-EA9F3ABD26B8}"/>
              </a:ext>
            </a:extLst>
          </p:cNvPr>
          <p:cNvSpPr txBox="1"/>
          <p:nvPr/>
        </p:nvSpPr>
        <p:spPr>
          <a:xfrm>
            <a:off x="2779059" y="5052501"/>
            <a:ext cx="1172116" cy="369332"/>
          </a:xfrm>
          <a:prstGeom prst="rect">
            <a:avLst/>
          </a:prstGeom>
          <a:noFill/>
        </p:spPr>
        <p:txBody>
          <a:bodyPr wrap="none" rtlCol="0">
            <a:spAutoFit/>
          </a:bodyPr>
          <a:lstStyle/>
          <a:p>
            <a:r>
              <a:rPr lang="en-US" dirty="0"/>
              <a:t>Resnet50</a:t>
            </a:r>
          </a:p>
        </p:txBody>
      </p:sp>
      <p:sp>
        <p:nvSpPr>
          <p:cNvPr id="7" name="TextBox 6">
            <a:extLst>
              <a:ext uri="{FF2B5EF4-FFF2-40B4-BE49-F238E27FC236}">
                <a16:creationId xmlns:a16="http://schemas.microsoft.com/office/drawing/2014/main" id="{BB7A7A83-1415-4C8E-AEAF-257AB7408033}"/>
              </a:ext>
            </a:extLst>
          </p:cNvPr>
          <p:cNvSpPr txBox="1"/>
          <p:nvPr/>
        </p:nvSpPr>
        <p:spPr>
          <a:xfrm>
            <a:off x="1102659" y="5020235"/>
            <a:ext cx="1082348" cy="369332"/>
          </a:xfrm>
          <a:prstGeom prst="rect">
            <a:avLst/>
          </a:prstGeom>
          <a:noFill/>
        </p:spPr>
        <p:txBody>
          <a:bodyPr wrap="none" rtlCol="0">
            <a:spAutoFit/>
          </a:bodyPr>
          <a:lstStyle/>
          <a:p>
            <a:r>
              <a:rPr lang="en-US" dirty="0" err="1"/>
              <a:t>Xception</a:t>
            </a:r>
            <a:endParaRPr lang="en-US" dirty="0"/>
          </a:p>
        </p:txBody>
      </p:sp>
      <p:sp>
        <p:nvSpPr>
          <p:cNvPr id="8" name="TextBox 7">
            <a:extLst>
              <a:ext uri="{FF2B5EF4-FFF2-40B4-BE49-F238E27FC236}">
                <a16:creationId xmlns:a16="http://schemas.microsoft.com/office/drawing/2014/main" id="{162CC9FD-15CE-4D6F-B56C-5AA62584EB21}"/>
              </a:ext>
            </a:extLst>
          </p:cNvPr>
          <p:cNvSpPr txBox="1"/>
          <p:nvPr/>
        </p:nvSpPr>
        <p:spPr>
          <a:xfrm>
            <a:off x="5960602" y="5052501"/>
            <a:ext cx="954107" cy="369332"/>
          </a:xfrm>
          <a:prstGeom prst="rect">
            <a:avLst/>
          </a:prstGeom>
          <a:noFill/>
        </p:spPr>
        <p:txBody>
          <a:bodyPr wrap="none" rtlCol="0">
            <a:spAutoFit/>
          </a:bodyPr>
          <a:lstStyle/>
          <a:p>
            <a:r>
              <a:rPr lang="en-US" dirty="0"/>
              <a:t>VGG16</a:t>
            </a:r>
          </a:p>
        </p:txBody>
      </p:sp>
      <p:sp>
        <p:nvSpPr>
          <p:cNvPr id="9" name="TextBox 8">
            <a:extLst>
              <a:ext uri="{FF2B5EF4-FFF2-40B4-BE49-F238E27FC236}">
                <a16:creationId xmlns:a16="http://schemas.microsoft.com/office/drawing/2014/main" id="{6DC757E1-56A8-4A8C-B8AB-2146640BC5CD}"/>
              </a:ext>
            </a:extLst>
          </p:cNvPr>
          <p:cNvSpPr txBox="1"/>
          <p:nvPr/>
        </p:nvSpPr>
        <p:spPr>
          <a:xfrm>
            <a:off x="7192736" y="5052501"/>
            <a:ext cx="954107" cy="369332"/>
          </a:xfrm>
          <a:prstGeom prst="rect">
            <a:avLst/>
          </a:prstGeom>
          <a:noFill/>
        </p:spPr>
        <p:txBody>
          <a:bodyPr wrap="none" rtlCol="0">
            <a:spAutoFit/>
          </a:bodyPr>
          <a:lstStyle/>
          <a:p>
            <a:r>
              <a:rPr lang="en-US" dirty="0"/>
              <a:t>VGG19</a:t>
            </a:r>
          </a:p>
        </p:txBody>
      </p:sp>
      <p:sp>
        <p:nvSpPr>
          <p:cNvPr id="10" name="TextBox 9">
            <a:extLst>
              <a:ext uri="{FF2B5EF4-FFF2-40B4-BE49-F238E27FC236}">
                <a16:creationId xmlns:a16="http://schemas.microsoft.com/office/drawing/2014/main" id="{66E36F2F-D48D-4917-820A-0DC9BAFDF8AE}"/>
              </a:ext>
            </a:extLst>
          </p:cNvPr>
          <p:cNvSpPr txBox="1"/>
          <p:nvPr/>
        </p:nvSpPr>
        <p:spPr>
          <a:xfrm>
            <a:off x="4063784" y="4455459"/>
            <a:ext cx="2813591" cy="369332"/>
          </a:xfrm>
          <a:prstGeom prst="rect">
            <a:avLst/>
          </a:prstGeom>
          <a:noFill/>
        </p:spPr>
        <p:txBody>
          <a:bodyPr wrap="none" rtlCol="0">
            <a:spAutoFit/>
          </a:bodyPr>
          <a:lstStyle/>
          <a:p>
            <a:r>
              <a:rPr lang="en-US" dirty="0"/>
              <a:t>Image processing models</a:t>
            </a:r>
          </a:p>
        </p:txBody>
      </p:sp>
    </p:spTree>
    <p:extLst>
      <p:ext uri="{BB962C8B-B14F-4D97-AF65-F5344CB8AC3E}">
        <p14:creationId xmlns:p14="http://schemas.microsoft.com/office/powerpoint/2010/main" val="3413165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43B83FA9-CBAF-41F9-8DB4-5F99B1567243}"/>
              </a:ext>
            </a:extLst>
          </p:cNvPr>
          <p:cNvSpPr txBox="1">
            <a:spLocks/>
          </p:cNvSpPr>
          <p:nvPr/>
        </p:nvSpPr>
        <p:spPr>
          <a:xfrm>
            <a:off x="432385" y="235466"/>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600" b="1" dirty="0">
                <a:solidFill>
                  <a:schemeClr val="accent1"/>
                </a:solidFill>
                <a:latin typeface="Times New Roman" panose="02020603050405020304" pitchFamily="18" charset="0"/>
                <a:cs typeface="Times New Roman" panose="02020603050405020304" pitchFamily="18" charset="0"/>
              </a:rPr>
              <a:t>3. Accuracy Report</a:t>
            </a:r>
          </a:p>
        </p:txBody>
      </p:sp>
      <p:graphicFrame>
        <p:nvGraphicFramePr>
          <p:cNvPr id="4" name="Table 4">
            <a:extLst>
              <a:ext uri="{FF2B5EF4-FFF2-40B4-BE49-F238E27FC236}">
                <a16:creationId xmlns:a16="http://schemas.microsoft.com/office/drawing/2014/main" id="{DDFE0D7E-9A83-4FE0-83C2-9583595E8CE3}"/>
              </a:ext>
            </a:extLst>
          </p:cNvPr>
          <p:cNvGraphicFramePr>
            <a:graphicFrameLocks noGrp="1"/>
          </p:cNvGraphicFramePr>
          <p:nvPr/>
        </p:nvGraphicFramePr>
        <p:xfrm>
          <a:off x="1875246" y="2069494"/>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829541787"/>
                    </a:ext>
                  </a:extLst>
                </a:gridCol>
                <a:gridCol w="4064000">
                  <a:extLst>
                    <a:ext uri="{9D8B030D-6E8A-4147-A177-3AD203B41FA5}">
                      <a16:colId xmlns:a16="http://schemas.microsoft.com/office/drawing/2014/main" val="1275400422"/>
                    </a:ext>
                  </a:extLst>
                </a:gridCol>
              </a:tblGrid>
              <a:tr h="370840">
                <a:tc>
                  <a:txBody>
                    <a:bodyPr/>
                    <a:lstStyle/>
                    <a:p>
                      <a:r>
                        <a:rPr lang="en-US" dirty="0"/>
                        <a:t>Model</a:t>
                      </a:r>
                    </a:p>
                  </a:txBody>
                  <a:tcPr/>
                </a:tc>
                <a:tc>
                  <a:txBody>
                    <a:bodyPr/>
                    <a:lstStyle/>
                    <a:p>
                      <a:r>
                        <a:rPr lang="en-US" dirty="0"/>
                        <a:t>Accuracy</a:t>
                      </a:r>
                    </a:p>
                  </a:txBody>
                  <a:tcPr/>
                </a:tc>
                <a:extLst>
                  <a:ext uri="{0D108BD9-81ED-4DB2-BD59-A6C34878D82A}">
                    <a16:rowId xmlns:a16="http://schemas.microsoft.com/office/drawing/2014/main" val="3157645226"/>
                  </a:ext>
                </a:extLst>
              </a:tr>
              <a:tr h="370840">
                <a:tc>
                  <a:txBody>
                    <a:bodyPr/>
                    <a:lstStyle/>
                    <a:p>
                      <a:r>
                        <a:rPr lang="en-US" dirty="0"/>
                        <a:t>VGG19</a:t>
                      </a:r>
                    </a:p>
                  </a:txBody>
                  <a:tcPr/>
                </a:tc>
                <a:tc>
                  <a:txBody>
                    <a:bodyPr/>
                    <a:lstStyle/>
                    <a:p>
                      <a:r>
                        <a:rPr lang="en-US" dirty="0"/>
                        <a:t>0.9913</a:t>
                      </a:r>
                    </a:p>
                  </a:txBody>
                  <a:tcPr/>
                </a:tc>
                <a:extLst>
                  <a:ext uri="{0D108BD9-81ED-4DB2-BD59-A6C34878D82A}">
                    <a16:rowId xmlns:a16="http://schemas.microsoft.com/office/drawing/2014/main" val="1837957685"/>
                  </a:ext>
                </a:extLst>
              </a:tr>
              <a:tr h="370840">
                <a:tc>
                  <a:txBody>
                    <a:bodyPr/>
                    <a:lstStyle/>
                    <a:p>
                      <a:r>
                        <a:rPr lang="en-US" dirty="0"/>
                        <a:t>VGG16</a:t>
                      </a:r>
                    </a:p>
                  </a:txBody>
                  <a:tcPr/>
                </a:tc>
                <a:tc>
                  <a:txBody>
                    <a:bodyPr/>
                    <a:lstStyle/>
                    <a:p>
                      <a:r>
                        <a:rPr lang="en-US" dirty="0"/>
                        <a:t>0.9710</a:t>
                      </a:r>
                    </a:p>
                  </a:txBody>
                  <a:tcPr/>
                </a:tc>
                <a:extLst>
                  <a:ext uri="{0D108BD9-81ED-4DB2-BD59-A6C34878D82A}">
                    <a16:rowId xmlns:a16="http://schemas.microsoft.com/office/drawing/2014/main" val="3242346650"/>
                  </a:ext>
                </a:extLst>
              </a:tr>
              <a:tr h="370840">
                <a:tc>
                  <a:txBody>
                    <a:bodyPr/>
                    <a:lstStyle/>
                    <a:p>
                      <a:r>
                        <a:rPr lang="en-US" dirty="0" err="1"/>
                        <a:t>Xception</a:t>
                      </a:r>
                      <a:endParaRPr lang="en-US" dirty="0"/>
                    </a:p>
                  </a:txBody>
                  <a:tcPr/>
                </a:tc>
                <a:tc>
                  <a:txBody>
                    <a:bodyPr/>
                    <a:lstStyle/>
                    <a:p>
                      <a:r>
                        <a:rPr lang="en-US" dirty="0"/>
                        <a:t>0.9451</a:t>
                      </a:r>
                    </a:p>
                  </a:txBody>
                  <a:tcPr/>
                </a:tc>
                <a:extLst>
                  <a:ext uri="{0D108BD9-81ED-4DB2-BD59-A6C34878D82A}">
                    <a16:rowId xmlns:a16="http://schemas.microsoft.com/office/drawing/2014/main" val="737709494"/>
                  </a:ext>
                </a:extLst>
              </a:tr>
              <a:tr h="370840">
                <a:tc>
                  <a:txBody>
                    <a:bodyPr/>
                    <a:lstStyle/>
                    <a:p>
                      <a:r>
                        <a:rPr lang="en-US" dirty="0"/>
                        <a:t>Resnet101</a:t>
                      </a:r>
                    </a:p>
                  </a:txBody>
                  <a:tcPr/>
                </a:tc>
                <a:tc>
                  <a:txBody>
                    <a:bodyPr/>
                    <a:lstStyle/>
                    <a:p>
                      <a:r>
                        <a:rPr lang="en-US" dirty="0"/>
                        <a:t>0.6942</a:t>
                      </a:r>
                    </a:p>
                  </a:txBody>
                  <a:tcPr/>
                </a:tc>
                <a:extLst>
                  <a:ext uri="{0D108BD9-81ED-4DB2-BD59-A6C34878D82A}">
                    <a16:rowId xmlns:a16="http://schemas.microsoft.com/office/drawing/2014/main" val="4281253042"/>
                  </a:ext>
                </a:extLst>
              </a:tr>
              <a:tr h="370840">
                <a:tc>
                  <a:txBody>
                    <a:bodyPr/>
                    <a:lstStyle/>
                    <a:p>
                      <a:r>
                        <a:rPr lang="en-US" dirty="0"/>
                        <a:t>Resnet50</a:t>
                      </a:r>
                    </a:p>
                  </a:txBody>
                  <a:tcPr/>
                </a:tc>
                <a:tc>
                  <a:txBody>
                    <a:bodyPr/>
                    <a:lstStyle/>
                    <a:p>
                      <a:r>
                        <a:rPr lang="en-US" dirty="0"/>
                        <a:t>0.6026</a:t>
                      </a:r>
                    </a:p>
                  </a:txBody>
                  <a:tcPr/>
                </a:tc>
                <a:extLst>
                  <a:ext uri="{0D108BD9-81ED-4DB2-BD59-A6C34878D82A}">
                    <a16:rowId xmlns:a16="http://schemas.microsoft.com/office/drawing/2014/main" val="2768330633"/>
                  </a:ext>
                </a:extLst>
              </a:tr>
            </a:tbl>
          </a:graphicData>
        </a:graphic>
      </p:graphicFrame>
    </p:spTree>
    <p:extLst>
      <p:ext uri="{BB962C8B-B14F-4D97-AF65-F5344CB8AC3E}">
        <p14:creationId xmlns:p14="http://schemas.microsoft.com/office/powerpoint/2010/main" val="1523229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6EAB134E-9C0D-4935-9C10-79702260060E}"/>
              </a:ext>
            </a:extLst>
          </p:cNvPr>
          <p:cNvSpPr txBox="1">
            <a:spLocks/>
          </p:cNvSpPr>
          <p:nvPr/>
        </p:nvSpPr>
        <p:spPr>
          <a:xfrm>
            <a:off x="623669" y="353822"/>
            <a:ext cx="5916468"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l">
              <a:buFont typeface="Wingdings" panose="05000000000000000000" pitchFamily="2" charset="2"/>
              <a:buChar char="Ø"/>
            </a:pPr>
            <a:r>
              <a:rPr lang="en-US" sz="4400" b="1" dirty="0">
                <a:solidFill>
                  <a:schemeClr val="accent1"/>
                </a:solidFill>
                <a:latin typeface="Times New Roman" panose="02020603050405020304" pitchFamily="18" charset="0"/>
                <a:cs typeface="Times New Roman" panose="02020603050405020304" pitchFamily="18" charset="0"/>
              </a:rPr>
              <a:t>Tools &amp; Technologies</a:t>
            </a:r>
          </a:p>
        </p:txBody>
      </p:sp>
      <p:sp>
        <p:nvSpPr>
          <p:cNvPr id="5" name="TextBox 4">
            <a:extLst>
              <a:ext uri="{FF2B5EF4-FFF2-40B4-BE49-F238E27FC236}">
                <a16:creationId xmlns:a16="http://schemas.microsoft.com/office/drawing/2014/main" id="{8571A71D-CD98-4F13-A1C1-704A787D5ED9}"/>
              </a:ext>
            </a:extLst>
          </p:cNvPr>
          <p:cNvSpPr txBox="1"/>
          <p:nvPr/>
        </p:nvSpPr>
        <p:spPr>
          <a:xfrm>
            <a:off x="2612571" y="2055223"/>
            <a:ext cx="4432663" cy="2585323"/>
          </a:xfrm>
          <a:prstGeom prst="rect">
            <a:avLst/>
          </a:prstGeom>
          <a:noFill/>
        </p:spPr>
        <p:txBody>
          <a:bodyPr wrap="square" rtlCol="0">
            <a:spAutoFit/>
          </a:bodyPr>
          <a:lstStyle/>
          <a:p>
            <a:r>
              <a:rPr lang="en-US" dirty="0"/>
              <a:t>Transfer Learning</a:t>
            </a:r>
          </a:p>
          <a:p>
            <a:r>
              <a:rPr lang="en-US" dirty="0" err="1"/>
              <a:t>Tensorflow</a:t>
            </a:r>
            <a:r>
              <a:rPr lang="en-US" dirty="0"/>
              <a:t> </a:t>
            </a:r>
          </a:p>
          <a:p>
            <a:r>
              <a:rPr lang="en-US" dirty="0" err="1"/>
              <a:t>Keras</a:t>
            </a:r>
            <a:r>
              <a:rPr lang="en-US" dirty="0"/>
              <a:t> </a:t>
            </a:r>
          </a:p>
          <a:p>
            <a:r>
              <a:rPr lang="en-US" dirty="0"/>
              <a:t>OpenCV</a:t>
            </a:r>
          </a:p>
          <a:p>
            <a:r>
              <a:rPr lang="en-US" dirty="0"/>
              <a:t>Spyder IDE</a:t>
            </a:r>
          </a:p>
          <a:p>
            <a:r>
              <a:rPr lang="en-US" dirty="0"/>
              <a:t>Anaconda </a:t>
            </a:r>
          </a:p>
          <a:p>
            <a:r>
              <a:rPr lang="en-US" dirty="0"/>
              <a:t>NVIDIA CUDA </a:t>
            </a:r>
          </a:p>
          <a:p>
            <a:r>
              <a:rPr lang="en-US" dirty="0" err="1"/>
              <a:t>CuDNN</a:t>
            </a:r>
            <a:endParaRPr lang="en-US" dirty="0"/>
          </a:p>
          <a:p>
            <a:endParaRPr lang="en-US" dirty="0"/>
          </a:p>
        </p:txBody>
      </p:sp>
      <p:pic>
        <p:nvPicPr>
          <p:cNvPr id="7" name="Picture 6" descr="Logo&#10;&#10;Description automatically generated">
            <a:extLst>
              <a:ext uri="{FF2B5EF4-FFF2-40B4-BE49-F238E27FC236}">
                <a16:creationId xmlns:a16="http://schemas.microsoft.com/office/drawing/2014/main" id="{3FACE282-8714-4C6F-90C4-255CAE81C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968" y="4007679"/>
            <a:ext cx="1816509" cy="1816509"/>
          </a:xfrm>
          <a:prstGeom prst="rect">
            <a:avLst/>
          </a:prstGeom>
        </p:spPr>
      </p:pic>
      <p:pic>
        <p:nvPicPr>
          <p:cNvPr id="9" name="Picture 8" descr="Logo&#10;&#10;Description automatically generated">
            <a:extLst>
              <a:ext uri="{FF2B5EF4-FFF2-40B4-BE49-F238E27FC236}">
                <a16:creationId xmlns:a16="http://schemas.microsoft.com/office/drawing/2014/main" id="{52F4D660-4363-4BA3-B9B3-0EE9A2924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1211" y="2176622"/>
            <a:ext cx="3858218" cy="1294830"/>
          </a:xfrm>
          <a:prstGeom prst="rect">
            <a:avLst/>
          </a:prstGeom>
        </p:spPr>
      </p:pic>
      <p:pic>
        <p:nvPicPr>
          <p:cNvPr id="11" name="Picture 10" descr="Text&#10;&#10;Description automatically generated">
            <a:extLst>
              <a:ext uri="{FF2B5EF4-FFF2-40B4-BE49-F238E27FC236}">
                <a16:creationId xmlns:a16="http://schemas.microsoft.com/office/drawing/2014/main" id="{918A37C5-0F29-46BE-8F16-12E4F1342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3636" y="715945"/>
            <a:ext cx="2694384" cy="1297922"/>
          </a:xfrm>
          <a:prstGeom prst="rect">
            <a:avLst/>
          </a:prstGeom>
        </p:spPr>
      </p:pic>
      <p:pic>
        <p:nvPicPr>
          <p:cNvPr id="13" name="Picture 12" descr="Icon&#10;&#10;Description automatically generated">
            <a:extLst>
              <a:ext uri="{FF2B5EF4-FFF2-40B4-BE49-F238E27FC236}">
                <a16:creationId xmlns:a16="http://schemas.microsoft.com/office/drawing/2014/main" id="{6B07082A-C031-4ADB-AC49-0B7DD1D9D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5434" y="3637900"/>
            <a:ext cx="3470787" cy="1006528"/>
          </a:xfrm>
          <a:prstGeom prst="rect">
            <a:avLst/>
          </a:prstGeom>
        </p:spPr>
      </p:pic>
    </p:spTree>
    <p:extLst>
      <p:ext uri="{BB962C8B-B14F-4D97-AF65-F5344CB8AC3E}">
        <p14:creationId xmlns:p14="http://schemas.microsoft.com/office/powerpoint/2010/main" val="2449983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2919A7EA-BEAA-418F-8EFE-6363227EE64B}"/>
              </a:ext>
            </a:extLst>
          </p:cNvPr>
          <p:cNvSpPr txBox="1"/>
          <p:nvPr/>
        </p:nvSpPr>
        <p:spPr>
          <a:xfrm>
            <a:off x="268676" y="250899"/>
            <a:ext cx="4537500" cy="769441"/>
          </a:xfrm>
          <a:prstGeom prst="rect">
            <a:avLst/>
          </a:prstGeom>
          <a:noFill/>
        </p:spPr>
        <p:txBody>
          <a:bodyPr wrap="square" rtlCol="0" anchor="ctr">
            <a:spAutoFit/>
          </a:bodyPr>
          <a:lstStyle/>
          <a:p>
            <a:pPr marL="571500" indent="-571500" algn="dist">
              <a:buFont typeface="Wingdings" panose="05000000000000000000" pitchFamily="2" charset="2"/>
              <a:buChar char="Ø"/>
            </a:pPr>
            <a:r>
              <a:rPr lang="en-US" altLang="ko-KR" sz="4400" b="1" dirty="0">
                <a:solidFill>
                  <a:schemeClr val="accent1"/>
                </a:solidFill>
                <a:latin typeface="Times New Roman" panose="02020603050405020304" pitchFamily="18" charset="0"/>
                <a:cs typeface="Times New Roman" panose="02020603050405020304" pitchFamily="18" charset="0"/>
              </a:rPr>
              <a:t>Requirements</a:t>
            </a:r>
          </a:p>
        </p:txBody>
      </p:sp>
      <p:sp>
        <p:nvSpPr>
          <p:cNvPr id="9" name="TextBox 8">
            <a:extLst>
              <a:ext uri="{FF2B5EF4-FFF2-40B4-BE49-F238E27FC236}">
                <a16:creationId xmlns:a16="http://schemas.microsoft.com/office/drawing/2014/main" id="{7D7F7473-FAC8-4BF6-8421-648F99641AD4}"/>
              </a:ext>
            </a:extLst>
          </p:cNvPr>
          <p:cNvSpPr txBox="1"/>
          <p:nvPr/>
        </p:nvSpPr>
        <p:spPr>
          <a:xfrm>
            <a:off x="2783394" y="6422957"/>
            <a:ext cx="9318172" cy="369332"/>
          </a:xfrm>
          <a:prstGeom prst="rect">
            <a:avLst/>
          </a:prstGeom>
          <a:noFill/>
        </p:spPr>
        <p:txBody>
          <a:bodyPr wrap="square" rtlCol="0">
            <a:spAutoFit/>
          </a:bodyPr>
          <a:lstStyle/>
          <a:p>
            <a:r>
              <a:rPr lang="en-US" dirty="0"/>
              <a:t>IT17181402 | ALWIS D. G. Y. C. K | 20_21-J 17 </a:t>
            </a:r>
          </a:p>
        </p:txBody>
      </p:sp>
      <p:sp>
        <p:nvSpPr>
          <p:cNvPr id="12" name="TextBox 11">
            <a:extLst>
              <a:ext uri="{FF2B5EF4-FFF2-40B4-BE49-F238E27FC236}">
                <a16:creationId xmlns:a16="http://schemas.microsoft.com/office/drawing/2014/main" id="{DD6FC25B-30C5-4626-8007-1D5D50EF181E}"/>
              </a:ext>
            </a:extLst>
          </p:cNvPr>
          <p:cNvSpPr txBox="1"/>
          <p:nvPr/>
        </p:nvSpPr>
        <p:spPr>
          <a:xfrm>
            <a:off x="2097603" y="1242012"/>
            <a:ext cx="8884433" cy="4031873"/>
          </a:xfrm>
          <a:prstGeom prst="rect">
            <a:avLst/>
          </a:prstGeom>
          <a:noFill/>
        </p:spPr>
        <p:txBody>
          <a:bodyPr wrap="square" rtlCol="0">
            <a:spAutoFit/>
          </a:bodyPr>
          <a:lstStyle/>
          <a:p>
            <a:r>
              <a:rPr lang="en-US" sz="3200" dirty="0">
                <a:solidFill>
                  <a:schemeClr val="accent1"/>
                </a:solidFill>
                <a:latin typeface="Times New Roman" panose="02020603050405020304" pitchFamily="18" charset="0"/>
                <a:cs typeface="Times New Roman" panose="02020603050405020304" pitchFamily="18" charset="0"/>
              </a:rPr>
              <a:t>User Requirement</a:t>
            </a:r>
          </a:p>
          <a:p>
            <a:pPr marL="457200" lvl="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Proper QA system with low cost </a:t>
            </a:r>
          </a:p>
          <a:p>
            <a:pPr marL="457200" lvl="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Flexible API for autonomous system</a:t>
            </a: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Building a QA system using computer vision and IoT </a:t>
            </a:r>
          </a:p>
          <a:p>
            <a:r>
              <a:rPr lang="en-US" sz="2400" dirty="0">
                <a:latin typeface="Times New Roman" panose="02020603050405020304" pitchFamily="18" charset="0"/>
                <a:cs typeface="Times New Roman" panose="02020603050405020304" pitchFamily="18" charset="0"/>
              </a:rPr>
              <a:t>      platform</a:t>
            </a:r>
          </a:p>
          <a:p>
            <a:endParaRPr lang="en-US" sz="2400" dirty="0">
              <a:latin typeface="Times New Roman" panose="02020603050405020304" pitchFamily="18" charset="0"/>
              <a:cs typeface="Times New Roman" panose="02020603050405020304" pitchFamily="18" charset="0"/>
            </a:endParaRPr>
          </a:p>
          <a:p>
            <a:r>
              <a:rPr lang="en-US" sz="3200" dirty="0">
                <a:solidFill>
                  <a:schemeClr val="accent1"/>
                </a:solidFill>
                <a:latin typeface="Times New Roman" panose="02020603050405020304" pitchFamily="18" charset="0"/>
                <a:cs typeface="Times New Roman" panose="02020603050405020304" pitchFamily="18" charset="0"/>
              </a:rPr>
              <a:t>Functional and Non-functional Requirement</a:t>
            </a: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Reliability</a:t>
            </a: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Availability</a:t>
            </a: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Usability </a:t>
            </a:r>
          </a:p>
        </p:txBody>
      </p:sp>
    </p:spTree>
    <p:extLst>
      <p:ext uri="{BB962C8B-B14F-4D97-AF65-F5344CB8AC3E}">
        <p14:creationId xmlns:p14="http://schemas.microsoft.com/office/powerpoint/2010/main" val="1399035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Box 139">
            <a:extLst>
              <a:ext uri="{FF2B5EF4-FFF2-40B4-BE49-F238E27FC236}">
                <a16:creationId xmlns:a16="http://schemas.microsoft.com/office/drawing/2014/main" id="{13623931-15D2-4834-8280-54ACC1445BD1}"/>
              </a:ext>
            </a:extLst>
          </p:cNvPr>
          <p:cNvSpPr txBox="1"/>
          <p:nvPr/>
        </p:nvSpPr>
        <p:spPr>
          <a:xfrm>
            <a:off x="4864662" y="391514"/>
            <a:ext cx="6603439" cy="923330"/>
          </a:xfrm>
          <a:prstGeom prst="rect">
            <a:avLst/>
          </a:prstGeom>
          <a:noFill/>
        </p:spPr>
        <p:txBody>
          <a:bodyPr wrap="square" rtlCol="0" anchor="ctr">
            <a:spAutoFit/>
          </a:bodyPr>
          <a:lstStyle/>
          <a:p>
            <a:r>
              <a:rPr lang="en-US" altLang="ko-KR" sz="5400" dirty="0">
                <a:solidFill>
                  <a:schemeClr val="accent2"/>
                </a:solidFill>
                <a:cs typeface="Arial" pitchFamily="34" charset="0"/>
              </a:rPr>
              <a:t>Agenda</a:t>
            </a:r>
            <a:endParaRPr lang="ko-KR" altLang="en-US" sz="5400" dirty="0">
              <a:solidFill>
                <a:schemeClr val="accent6"/>
              </a:solidFill>
              <a:cs typeface="Arial" pitchFamily="34" charset="0"/>
            </a:endParaRPr>
          </a:p>
        </p:txBody>
      </p:sp>
      <p:sp>
        <p:nvSpPr>
          <p:cNvPr id="122" name="TextBox 121">
            <a:extLst>
              <a:ext uri="{FF2B5EF4-FFF2-40B4-BE49-F238E27FC236}">
                <a16:creationId xmlns:a16="http://schemas.microsoft.com/office/drawing/2014/main" id="{CC8905E8-278A-4BD2-B75B-0CAAFBDB26F1}"/>
              </a:ext>
            </a:extLst>
          </p:cNvPr>
          <p:cNvSpPr txBox="1"/>
          <p:nvPr/>
        </p:nvSpPr>
        <p:spPr>
          <a:xfrm>
            <a:off x="4660065" y="1624437"/>
            <a:ext cx="958096" cy="646331"/>
          </a:xfrm>
          <a:prstGeom prst="rect">
            <a:avLst/>
          </a:prstGeom>
          <a:noFill/>
        </p:spPr>
        <p:txBody>
          <a:bodyPr wrap="square" lIns="108000" rIns="108000" rtlCol="0" anchor="ctr">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sp>
        <p:nvSpPr>
          <p:cNvPr id="26" name="TextBox 25">
            <a:extLst>
              <a:ext uri="{FF2B5EF4-FFF2-40B4-BE49-F238E27FC236}">
                <a16:creationId xmlns:a16="http://schemas.microsoft.com/office/drawing/2014/main" id="{6BEEEB66-0819-4EF7-B983-0AFE673F7D27}"/>
              </a:ext>
            </a:extLst>
          </p:cNvPr>
          <p:cNvSpPr txBox="1"/>
          <p:nvPr/>
        </p:nvSpPr>
        <p:spPr>
          <a:xfrm>
            <a:off x="5730920" y="1736115"/>
            <a:ext cx="5737181" cy="432792"/>
          </a:xfrm>
          <a:prstGeom prst="roundRect">
            <a:avLst>
              <a:gd name="adj" fmla="val 50000"/>
            </a:avLst>
          </a:prstGeom>
          <a:solidFill>
            <a:schemeClr val="accent1"/>
          </a:solidFill>
        </p:spPr>
        <p:txBody>
          <a:bodyPr wrap="square" lIns="274320" rtlCol="0" anchor="ctr">
            <a:spAutoFit/>
          </a:bodyPr>
          <a:lstStyle/>
          <a:p>
            <a:r>
              <a:rPr lang="en-US" altLang="ko-KR" sz="1400" b="1" dirty="0">
                <a:solidFill>
                  <a:schemeClr val="bg1"/>
                </a:solidFill>
                <a:cs typeface="Arial" pitchFamily="34" charset="0"/>
              </a:rPr>
              <a:t>Overall Presentation</a:t>
            </a:r>
            <a:endParaRPr lang="ko-KR" altLang="en-US" sz="1400" b="1" dirty="0">
              <a:solidFill>
                <a:schemeClr val="bg1"/>
              </a:solidFill>
              <a:cs typeface="Arial" pitchFamily="34" charset="0"/>
            </a:endParaRPr>
          </a:p>
        </p:txBody>
      </p:sp>
      <p:sp>
        <p:nvSpPr>
          <p:cNvPr id="29" name="TextBox 28">
            <a:extLst>
              <a:ext uri="{FF2B5EF4-FFF2-40B4-BE49-F238E27FC236}">
                <a16:creationId xmlns:a16="http://schemas.microsoft.com/office/drawing/2014/main" id="{84E08AEC-260E-4620-A344-02DA4D7253FC}"/>
              </a:ext>
            </a:extLst>
          </p:cNvPr>
          <p:cNvSpPr txBox="1"/>
          <p:nvPr/>
        </p:nvSpPr>
        <p:spPr>
          <a:xfrm>
            <a:off x="4660065" y="2614948"/>
            <a:ext cx="958096" cy="646331"/>
          </a:xfrm>
          <a:prstGeom prst="rect">
            <a:avLst/>
          </a:prstGeom>
          <a:noFill/>
        </p:spPr>
        <p:txBody>
          <a:bodyPr wrap="square" lIns="108000" rIns="108000" rtlCol="0" anchor="ctr">
            <a:spAutoFit/>
          </a:bodyPr>
          <a:lstStyle/>
          <a:p>
            <a:pPr algn="ctr"/>
            <a:r>
              <a:rPr lang="en-US" altLang="ko-KR" sz="3600" b="1" dirty="0">
                <a:solidFill>
                  <a:schemeClr val="accent2"/>
                </a:solidFill>
                <a:cs typeface="Arial" pitchFamily="34" charset="0"/>
              </a:rPr>
              <a:t>02</a:t>
            </a:r>
            <a:endParaRPr lang="ko-KR" altLang="en-US" sz="3600" b="1" dirty="0">
              <a:solidFill>
                <a:schemeClr val="accent2"/>
              </a:solidFill>
              <a:cs typeface="Arial" pitchFamily="34" charset="0"/>
            </a:endParaRPr>
          </a:p>
        </p:txBody>
      </p:sp>
      <p:sp>
        <p:nvSpPr>
          <p:cNvPr id="32" name="TextBox 31">
            <a:extLst>
              <a:ext uri="{FF2B5EF4-FFF2-40B4-BE49-F238E27FC236}">
                <a16:creationId xmlns:a16="http://schemas.microsoft.com/office/drawing/2014/main" id="{163675F2-9A72-4B96-9291-9F0BED2AF5D7}"/>
              </a:ext>
            </a:extLst>
          </p:cNvPr>
          <p:cNvSpPr txBox="1"/>
          <p:nvPr/>
        </p:nvSpPr>
        <p:spPr>
          <a:xfrm>
            <a:off x="5730919" y="2723971"/>
            <a:ext cx="5737181" cy="432792"/>
          </a:xfrm>
          <a:prstGeom prst="roundRect">
            <a:avLst>
              <a:gd name="adj" fmla="val 50000"/>
            </a:avLst>
          </a:prstGeom>
          <a:solidFill>
            <a:schemeClr val="accent2"/>
          </a:solidFill>
        </p:spPr>
        <p:txBody>
          <a:bodyPr wrap="square" lIns="274320" rtlCol="0" anchor="ctr">
            <a:spAutoFit/>
          </a:bodyPr>
          <a:lstStyle/>
          <a:p>
            <a:r>
              <a:rPr lang="en-US" altLang="ko-KR" sz="1400" b="1" dirty="0">
                <a:solidFill>
                  <a:schemeClr val="bg1"/>
                </a:solidFill>
                <a:cs typeface="Arial" pitchFamily="34" charset="0"/>
              </a:rPr>
              <a:t>Member 01 Presentation </a:t>
            </a:r>
            <a:endParaRPr lang="ko-KR" altLang="en-US" sz="1400" b="1" dirty="0">
              <a:solidFill>
                <a:schemeClr val="bg1"/>
              </a:solidFill>
              <a:cs typeface="Arial" pitchFamily="34" charset="0"/>
            </a:endParaRPr>
          </a:p>
        </p:txBody>
      </p:sp>
      <p:sp>
        <p:nvSpPr>
          <p:cNvPr id="34" name="TextBox 33">
            <a:extLst>
              <a:ext uri="{FF2B5EF4-FFF2-40B4-BE49-F238E27FC236}">
                <a16:creationId xmlns:a16="http://schemas.microsoft.com/office/drawing/2014/main" id="{9DC92E20-0B25-47A5-9ABF-8CBCF8F31CF5}"/>
              </a:ext>
            </a:extLst>
          </p:cNvPr>
          <p:cNvSpPr txBox="1"/>
          <p:nvPr/>
        </p:nvSpPr>
        <p:spPr>
          <a:xfrm>
            <a:off x="4660065" y="3639492"/>
            <a:ext cx="958096" cy="646331"/>
          </a:xfrm>
          <a:prstGeom prst="rect">
            <a:avLst/>
          </a:prstGeom>
          <a:noFill/>
        </p:spPr>
        <p:txBody>
          <a:bodyPr wrap="square" lIns="108000" rIns="108000" rtlCol="0" anchor="ctr">
            <a:spAutoFit/>
          </a:bodyPr>
          <a:lstStyle/>
          <a:p>
            <a:pPr algn="ctr"/>
            <a:r>
              <a:rPr lang="en-US" altLang="ko-KR" sz="3600" b="1" dirty="0">
                <a:solidFill>
                  <a:schemeClr val="accent3"/>
                </a:solidFill>
                <a:cs typeface="Arial" pitchFamily="34" charset="0"/>
              </a:rPr>
              <a:t>03</a:t>
            </a:r>
            <a:endParaRPr lang="ko-KR" altLang="en-US" sz="3600" b="1" dirty="0">
              <a:solidFill>
                <a:schemeClr val="accent3"/>
              </a:solidFill>
              <a:cs typeface="Arial" pitchFamily="34" charset="0"/>
            </a:endParaRPr>
          </a:p>
        </p:txBody>
      </p:sp>
      <p:sp>
        <p:nvSpPr>
          <p:cNvPr id="37" name="TextBox 36">
            <a:extLst>
              <a:ext uri="{FF2B5EF4-FFF2-40B4-BE49-F238E27FC236}">
                <a16:creationId xmlns:a16="http://schemas.microsoft.com/office/drawing/2014/main" id="{FB2A0BE8-4E1C-478F-AE7B-D913C667D3CA}"/>
              </a:ext>
            </a:extLst>
          </p:cNvPr>
          <p:cNvSpPr txBox="1"/>
          <p:nvPr/>
        </p:nvSpPr>
        <p:spPr>
          <a:xfrm>
            <a:off x="5730919" y="3746261"/>
            <a:ext cx="5737181" cy="432792"/>
          </a:xfrm>
          <a:prstGeom prst="roundRect">
            <a:avLst>
              <a:gd name="adj" fmla="val 50000"/>
            </a:avLst>
          </a:prstGeom>
          <a:solidFill>
            <a:schemeClr val="accent3"/>
          </a:solidFill>
        </p:spPr>
        <p:txBody>
          <a:bodyPr wrap="square" lIns="274320" rtlCol="0" anchor="ctr">
            <a:spAutoFit/>
          </a:bodyPr>
          <a:lstStyle/>
          <a:p>
            <a:r>
              <a:rPr lang="en-US" altLang="ko-KR" sz="1400" b="1" dirty="0">
                <a:solidFill>
                  <a:schemeClr val="bg1"/>
                </a:solidFill>
                <a:cs typeface="Arial" pitchFamily="34" charset="0"/>
              </a:rPr>
              <a:t>Member 02 Presentation </a:t>
            </a:r>
            <a:endParaRPr lang="ko-KR" altLang="en-US" sz="1400" b="1" dirty="0">
              <a:solidFill>
                <a:schemeClr val="bg1"/>
              </a:solidFill>
              <a:cs typeface="Arial" pitchFamily="34" charset="0"/>
            </a:endParaRPr>
          </a:p>
        </p:txBody>
      </p:sp>
      <p:sp>
        <p:nvSpPr>
          <p:cNvPr id="39" name="TextBox 38">
            <a:extLst>
              <a:ext uri="{FF2B5EF4-FFF2-40B4-BE49-F238E27FC236}">
                <a16:creationId xmlns:a16="http://schemas.microsoft.com/office/drawing/2014/main" id="{A775E27B-4D35-43D7-8422-85D445BDB7E1}"/>
              </a:ext>
            </a:extLst>
          </p:cNvPr>
          <p:cNvSpPr txBox="1"/>
          <p:nvPr/>
        </p:nvSpPr>
        <p:spPr>
          <a:xfrm>
            <a:off x="4660065" y="4701934"/>
            <a:ext cx="958096" cy="646331"/>
          </a:xfrm>
          <a:prstGeom prst="rect">
            <a:avLst/>
          </a:prstGeom>
          <a:noFill/>
        </p:spPr>
        <p:txBody>
          <a:bodyPr wrap="square" lIns="108000" rIns="108000" rtlCol="0" anchor="ctr">
            <a:spAutoFit/>
          </a:bodyPr>
          <a:lstStyle/>
          <a:p>
            <a:pPr algn="ctr"/>
            <a:r>
              <a:rPr lang="en-US" altLang="ko-KR" sz="3600" b="1" dirty="0">
                <a:solidFill>
                  <a:schemeClr val="accent4"/>
                </a:solidFill>
                <a:cs typeface="Arial" pitchFamily="34" charset="0"/>
              </a:rPr>
              <a:t>04</a:t>
            </a:r>
            <a:endParaRPr lang="ko-KR" altLang="en-US" sz="3600" b="1" dirty="0">
              <a:solidFill>
                <a:schemeClr val="accent4"/>
              </a:solidFill>
              <a:cs typeface="Arial" pitchFamily="34" charset="0"/>
            </a:endParaRPr>
          </a:p>
        </p:txBody>
      </p:sp>
      <p:sp>
        <p:nvSpPr>
          <p:cNvPr id="42" name="TextBox 41">
            <a:extLst>
              <a:ext uri="{FF2B5EF4-FFF2-40B4-BE49-F238E27FC236}">
                <a16:creationId xmlns:a16="http://schemas.microsoft.com/office/drawing/2014/main" id="{04AE23BF-9144-41BB-82CF-6D901195B783}"/>
              </a:ext>
            </a:extLst>
          </p:cNvPr>
          <p:cNvSpPr txBox="1"/>
          <p:nvPr/>
        </p:nvSpPr>
        <p:spPr>
          <a:xfrm>
            <a:off x="5730919" y="4778358"/>
            <a:ext cx="5737181" cy="432792"/>
          </a:xfrm>
          <a:prstGeom prst="roundRect">
            <a:avLst>
              <a:gd name="adj" fmla="val 50000"/>
            </a:avLst>
          </a:prstGeom>
          <a:solidFill>
            <a:schemeClr val="accent4"/>
          </a:solidFill>
        </p:spPr>
        <p:txBody>
          <a:bodyPr wrap="square" lIns="274320" rtlCol="0" anchor="ctr">
            <a:spAutoFit/>
          </a:bodyPr>
          <a:lstStyle/>
          <a:p>
            <a:r>
              <a:rPr lang="en-US" altLang="ko-KR" sz="1400" b="1" dirty="0">
                <a:solidFill>
                  <a:schemeClr val="bg1"/>
                </a:solidFill>
                <a:cs typeface="Arial" pitchFamily="34" charset="0"/>
              </a:rPr>
              <a:t>Member 03 Presentation </a:t>
            </a:r>
            <a:endParaRPr lang="ko-KR" altLang="en-US" sz="1400" b="1" dirty="0">
              <a:solidFill>
                <a:schemeClr val="bg1"/>
              </a:solidFill>
              <a:cs typeface="Arial" pitchFamily="34" charset="0"/>
            </a:endParaRPr>
          </a:p>
        </p:txBody>
      </p:sp>
      <p:sp>
        <p:nvSpPr>
          <p:cNvPr id="19" name="TextBox 18">
            <a:extLst>
              <a:ext uri="{FF2B5EF4-FFF2-40B4-BE49-F238E27FC236}">
                <a16:creationId xmlns:a16="http://schemas.microsoft.com/office/drawing/2014/main" id="{9FE2EB86-C3A8-4F24-A41A-7BCFB73BC23A}"/>
              </a:ext>
            </a:extLst>
          </p:cNvPr>
          <p:cNvSpPr txBox="1"/>
          <p:nvPr/>
        </p:nvSpPr>
        <p:spPr>
          <a:xfrm>
            <a:off x="4660065" y="5712387"/>
            <a:ext cx="958096" cy="646331"/>
          </a:xfrm>
          <a:prstGeom prst="rect">
            <a:avLst/>
          </a:prstGeom>
          <a:noFill/>
        </p:spPr>
        <p:txBody>
          <a:bodyPr wrap="square" lIns="108000" rIns="108000" rtlCol="0" anchor="ctr">
            <a:spAutoFit/>
          </a:bodyPr>
          <a:lstStyle/>
          <a:p>
            <a:pPr algn="ctr"/>
            <a:r>
              <a:rPr lang="en-US" altLang="ko-KR" sz="3600" b="1" dirty="0">
                <a:solidFill>
                  <a:srgbClr val="C00000"/>
                </a:solidFill>
                <a:cs typeface="Arial" pitchFamily="34" charset="0"/>
              </a:rPr>
              <a:t>05</a:t>
            </a:r>
            <a:endParaRPr lang="ko-KR" altLang="en-US" sz="3600" b="1" dirty="0">
              <a:solidFill>
                <a:srgbClr val="C00000"/>
              </a:solidFill>
              <a:cs typeface="Arial" pitchFamily="34" charset="0"/>
            </a:endParaRPr>
          </a:p>
        </p:txBody>
      </p:sp>
      <p:sp>
        <p:nvSpPr>
          <p:cNvPr id="20" name="TextBox 19">
            <a:extLst>
              <a:ext uri="{FF2B5EF4-FFF2-40B4-BE49-F238E27FC236}">
                <a16:creationId xmlns:a16="http://schemas.microsoft.com/office/drawing/2014/main" id="{DB90DDD2-38C3-41D9-AAAE-1F93564AB5A9}"/>
              </a:ext>
            </a:extLst>
          </p:cNvPr>
          <p:cNvSpPr txBox="1"/>
          <p:nvPr/>
        </p:nvSpPr>
        <p:spPr>
          <a:xfrm>
            <a:off x="5745017" y="5819157"/>
            <a:ext cx="5723083" cy="432792"/>
          </a:xfrm>
          <a:prstGeom prst="roundRect">
            <a:avLst>
              <a:gd name="adj" fmla="val 50000"/>
            </a:avLst>
          </a:prstGeom>
          <a:solidFill>
            <a:srgbClr val="C00000"/>
          </a:solidFill>
          <a:ln>
            <a:solidFill>
              <a:srgbClr val="C00000"/>
            </a:solidFill>
          </a:ln>
        </p:spPr>
        <p:txBody>
          <a:bodyPr wrap="square" lIns="274320" rtlCol="0" anchor="ctr">
            <a:spAutoFit/>
          </a:bodyPr>
          <a:lstStyle/>
          <a:p>
            <a:r>
              <a:rPr lang="en-US" altLang="ko-KR" sz="1400" b="1" dirty="0">
                <a:solidFill>
                  <a:schemeClr val="bg1"/>
                </a:solidFill>
                <a:cs typeface="Arial" pitchFamily="34" charset="0"/>
              </a:rPr>
              <a:t>Member 04 Presentation </a:t>
            </a:r>
            <a:endParaRPr lang="ko-KR" altLang="en-US" sz="1400" b="1" dirty="0">
              <a:solidFill>
                <a:schemeClr val="bg1"/>
              </a:solidFill>
              <a:cs typeface="Arial" pitchFamily="34" charset="0"/>
            </a:endParaRPr>
          </a:p>
        </p:txBody>
      </p:sp>
    </p:spTree>
    <p:extLst>
      <p:ext uri="{BB962C8B-B14F-4D97-AF65-F5344CB8AC3E}">
        <p14:creationId xmlns:p14="http://schemas.microsoft.com/office/powerpoint/2010/main" val="2796102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4811177-DB80-4344-94A8-D1A39966839D}"/>
              </a:ext>
            </a:extLst>
          </p:cNvPr>
          <p:cNvGrpSpPr/>
          <p:nvPr/>
        </p:nvGrpSpPr>
        <p:grpSpPr>
          <a:xfrm rot="2801634">
            <a:off x="707876" y="992316"/>
            <a:ext cx="4913730" cy="5063724"/>
            <a:chOff x="2829719" y="1994076"/>
            <a:chExt cx="3701454" cy="3659879"/>
          </a:xfrm>
        </p:grpSpPr>
        <p:sp>
          <p:nvSpPr>
            <p:cNvPr id="4" name="Donut 17">
              <a:extLst>
                <a:ext uri="{FF2B5EF4-FFF2-40B4-BE49-F238E27FC236}">
                  <a16:creationId xmlns:a16="http://schemas.microsoft.com/office/drawing/2014/main" id="{17A101AC-5D1F-4256-981A-835CCD4A46BD}"/>
                </a:ext>
              </a:extLst>
            </p:cNvPr>
            <p:cNvSpPr/>
            <p:nvPr/>
          </p:nvSpPr>
          <p:spPr>
            <a:xfrm>
              <a:off x="3039183" y="2343701"/>
              <a:ext cx="3310254" cy="3310254"/>
            </a:xfrm>
            <a:prstGeom prst="donut">
              <a:avLst>
                <a:gd name="adj" fmla="val 106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nvGrpSpPr>
            <p:cNvPr id="5" name="Group 4">
              <a:extLst>
                <a:ext uri="{FF2B5EF4-FFF2-40B4-BE49-F238E27FC236}">
                  <a16:creationId xmlns:a16="http://schemas.microsoft.com/office/drawing/2014/main" id="{C3F93A0F-AA5B-4E6E-92D6-AD67F9B73C11}"/>
                </a:ext>
              </a:extLst>
            </p:cNvPr>
            <p:cNvGrpSpPr/>
            <p:nvPr/>
          </p:nvGrpSpPr>
          <p:grpSpPr>
            <a:xfrm>
              <a:off x="2829719" y="1994076"/>
              <a:ext cx="3701454" cy="3402026"/>
              <a:chOff x="2829719" y="1899183"/>
              <a:chExt cx="3701454" cy="3402026"/>
            </a:xfrm>
          </p:grpSpPr>
          <p:sp>
            <p:nvSpPr>
              <p:cNvPr id="9" name="Freeform 6">
                <a:extLst>
                  <a:ext uri="{FF2B5EF4-FFF2-40B4-BE49-F238E27FC236}">
                    <a16:creationId xmlns:a16="http://schemas.microsoft.com/office/drawing/2014/main" id="{6CFA3F67-7C9D-4591-A57E-A445995938CC}"/>
                  </a:ext>
                </a:extLst>
              </p:cNvPr>
              <p:cNvSpPr>
                <a:spLocks/>
              </p:cNvSpPr>
              <p:nvPr/>
            </p:nvSpPr>
            <p:spPr bwMode="auto">
              <a:xfrm>
                <a:off x="4696967" y="3728201"/>
                <a:ext cx="1834206"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0" name="Freeform 6">
                <a:extLst>
                  <a:ext uri="{FF2B5EF4-FFF2-40B4-BE49-F238E27FC236}">
                    <a16:creationId xmlns:a16="http://schemas.microsoft.com/office/drawing/2014/main" id="{51BDCFED-EBCD-4F05-92B3-CEF7761D92EF}"/>
                  </a:ext>
                </a:extLst>
              </p:cNvPr>
              <p:cNvSpPr>
                <a:spLocks/>
              </p:cNvSpPr>
              <p:nvPr/>
            </p:nvSpPr>
            <p:spPr bwMode="auto">
              <a:xfrm rot="14400000">
                <a:off x="3858478" y="2029782"/>
                <a:ext cx="1834206"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1" name="Freeform 6">
                <a:extLst>
                  <a:ext uri="{FF2B5EF4-FFF2-40B4-BE49-F238E27FC236}">
                    <a16:creationId xmlns:a16="http://schemas.microsoft.com/office/drawing/2014/main" id="{F32DE64C-B3E4-4A66-A0D5-B421AA216ACD}"/>
                  </a:ext>
                </a:extLst>
              </p:cNvPr>
              <p:cNvSpPr>
                <a:spLocks/>
              </p:cNvSpPr>
              <p:nvPr/>
            </p:nvSpPr>
            <p:spPr bwMode="auto">
              <a:xfrm flipH="1">
                <a:off x="2829719" y="3728201"/>
                <a:ext cx="1880593"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2" name="Oval 11">
                <a:extLst>
                  <a:ext uri="{FF2B5EF4-FFF2-40B4-BE49-F238E27FC236}">
                    <a16:creationId xmlns:a16="http://schemas.microsoft.com/office/drawing/2014/main" id="{945D1617-E7F5-469F-BCEA-4777ABA113B5}"/>
                  </a:ext>
                </a:extLst>
              </p:cNvPr>
              <p:cNvSpPr/>
              <p:nvPr/>
            </p:nvSpPr>
            <p:spPr>
              <a:xfrm>
                <a:off x="4169785" y="2093822"/>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3" name="Oval 12">
                <a:extLst>
                  <a:ext uri="{FF2B5EF4-FFF2-40B4-BE49-F238E27FC236}">
                    <a16:creationId xmlns:a16="http://schemas.microsoft.com/office/drawing/2014/main" id="{3FDDB830-F8CB-46F0-824B-1487F1F5A2C3}"/>
                  </a:ext>
                </a:extLst>
              </p:cNvPr>
              <p:cNvSpPr/>
              <p:nvPr/>
            </p:nvSpPr>
            <p:spPr>
              <a:xfrm>
                <a:off x="5231789" y="4003773"/>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4" name="Oval 13">
                <a:extLst>
                  <a:ext uri="{FF2B5EF4-FFF2-40B4-BE49-F238E27FC236}">
                    <a16:creationId xmlns:a16="http://schemas.microsoft.com/office/drawing/2014/main" id="{02A1BE8C-5882-4095-B7A4-B5CA4175DC63}"/>
                  </a:ext>
                </a:extLst>
              </p:cNvPr>
              <p:cNvSpPr/>
              <p:nvPr/>
            </p:nvSpPr>
            <p:spPr>
              <a:xfrm>
                <a:off x="3030323" y="4013298"/>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5" name="Oval 14">
                <a:extLst>
                  <a:ext uri="{FF2B5EF4-FFF2-40B4-BE49-F238E27FC236}">
                    <a16:creationId xmlns:a16="http://schemas.microsoft.com/office/drawing/2014/main" id="{4D254FAA-18D2-48D8-8E6A-2F6BC53FC79C}"/>
                  </a:ext>
                </a:extLst>
              </p:cNvPr>
              <p:cNvSpPr/>
              <p:nvPr/>
            </p:nvSpPr>
            <p:spPr>
              <a:xfrm>
                <a:off x="4379537" y="3558158"/>
                <a:ext cx="649663" cy="64966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C311ACA8-C198-4695-81B3-D9556DBAFFCF}"/>
                  </a:ext>
                </a:extLst>
              </p:cNvPr>
              <p:cNvSpPr/>
              <p:nvPr/>
            </p:nvSpPr>
            <p:spPr>
              <a:xfrm>
                <a:off x="4425717" y="3609056"/>
                <a:ext cx="548372" cy="548372"/>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6" name="Arc 5">
              <a:extLst>
                <a:ext uri="{FF2B5EF4-FFF2-40B4-BE49-F238E27FC236}">
                  <a16:creationId xmlns:a16="http://schemas.microsoft.com/office/drawing/2014/main" id="{2FB10BC8-3C67-4F5C-A5CC-D472298BFC09}"/>
                </a:ext>
              </a:extLst>
            </p:cNvPr>
            <p:cNvSpPr/>
            <p:nvPr/>
          </p:nvSpPr>
          <p:spPr>
            <a:xfrm>
              <a:off x="3273733" y="2536329"/>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7" name="Arc 6">
              <a:extLst>
                <a:ext uri="{FF2B5EF4-FFF2-40B4-BE49-F238E27FC236}">
                  <a16:creationId xmlns:a16="http://schemas.microsoft.com/office/drawing/2014/main" id="{F22DBB4F-84B2-471E-AE19-A14B95D62AB0}"/>
                </a:ext>
              </a:extLst>
            </p:cNvPr>
            <p:cNvSpPr/>
            <p:nvPr/>
          </p:nvSpPr>
          <p:spPr>
            <a:xfrm rot="14360900">
              <a:off x="3205931" y="2590242"/>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8" name="Arc 7">
              <a:extLst>
                <a:ext uri="{FF2B5EF4-FFF2-40B4-BE49-F238E27FC236}">
                  <a16:creationId xmlns:a16="http://schemas.microsoft.com/office/drawing/2014/main" id="{808B645F-34EE-4ED4-A0A4-53E4396D6F6E}"/>
                </a:ext>
              </a:extLst>
            </p:cNvPr>
            <p:cNvSpPr/>
            <p:nvPr/>
          </p:nvSpPr>
          <p:spPr>
            <a:xfrm rot="7097419">
              <a:off x="3263081" y="2590242"/>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sp>
        <p:nvSpPr>
          <p:cNvPr id="17" name="TextBox 16">
            <a:extLst>
              <a:ext uri="{FF2B5EF4-FFF2-40B4-BE49-F238E27FC236}">
                <a16:creationId xmlns:a16="http://schemas.microsoft.com/office/drawing/2014/main" id="{2ACAFC7C-A66B-4A83-805D-F6DB1D0269BB}"/>
              </a:ext>
            </a:extLst>
          </p:cNvPr>
          <p:cNvSpPr txBox="1"/>
          <p:nvPr/>
        </p:nvSpPr>
        <p:spPr>
          <a:xfrm>
            <a:off x="3589927" y="2191198"/>
            <a:ext cx="1345014" cy="461665"/>
          </a:xfrm>
          <a:prstGeom prst="rect">
            <a:avLst/>
          </a:prstGeom>
          <a:noFill/>
        </p:spPr>
        <p:txBody>
          <a:bodyPr wrap="square" rtlCol="0">
            <a:spAutoFit/>
          </a:bodyPr>
          <a:lstStyle/>
          <a:p>
            <a:pPr algn="ctr"/>
            <a:r>
              <a:rPr lang="en-US" altLang="ko-KR" sz="2400" b="1" dirty="0">
                <a:solidFill>
                  <a:schemeClr val="accent1"/>
                </a:solidFill>
                <a:cs typeface="Calibri" pitchFamily="34" charset="0"/>
              </a:rPr>
              <a:t>Product</a:t>
            </a:r>
            <a:endParaRPr lang="ko-KR" altLang="en-US" sz="2400" b="1" dirty="0">
              <a:solidFill>
                <a:schemeClr val="accent1"/>
              </a:solidFill>
              <a:cs typeface="Calibri" pitchFamily="34" charset="0"/>
            </a:endParaRPr>
          </a:p>
        </p:txBody>
      </p:sp>
      <p:sp>
        <p:nvSpPr>
          <p:cNvPr id="18" name="TextBox 17">
            <a:extLst>
              <a:ext uri="{FF2B5EF4-FFF2-40B4-BE49-F238E27FC236}">
                <a16:creationId xmlns:a16="http://schemas.microsoft.com/office/drawing/2014/main" id="{35E0DBE3-8364-4988-BF02-02333BB6322C}"/>
              </a:ext>
            </a:extLst>
          </p:cNvPr>
          <p:cNvSpPr txBox="1"/>
          <p:nvPr/>
        </p:nvSpPr>
        <p:spPr>
          <a:xfrm>
            <a:off x="499035" y="3077598"/>
            <a:ext cx="1637928" cy="461665"/>
          </a:xfrm>
          <a:prstGeom prst="rect">
            <a:avLst/>
          </a:prstGeom>
          <a:noFill/>
        </p:spPr>
        <p:txBody>
          <a:bodyPr wrap="square" rtlCol="0">
            <a:spAutoFit/>
          </a:bodyPr>
          <a:lstStyle/>
          <a:p>
            <a:pPr algn="ctr"/>
            <a:r>
              <a:rPr lang="en-US" altLang="ko-KR" sz="2400" b="1" dirty="0">
                <a:solidFill>
                  <a:schemeClr val="accent2"/>
                </a:solidFill>
                <a:cs typeface="Calibri" pitchFamily="34" charset="0"/>
              </a:rPr>
              <a:t>Customer</a:t>
            </a:r>
            <a:endParaRPr lang="ko-KR" altLang="en-US" sz="2400" b="1" dirty="0">
              <a:solidFill>
                <a:schemeClr val="accent2"/>
              </a:solidFill>
              <a:cs typeface="Calibri" pitchFamily="34" charset="0"/>
            </a:endParaRPr>
          </a:p>
        </p:txBody>
      </p:sp>
      <p:sp>
        <p:nvSpPr>
          <p:cNvPr id="19" name="TextBox 18">
            <a:extLst>
              <a:ext uri="{FF2B5EF4-FFF2-40B4-BE49-F238E27FC236}">
                <a16:creationId xmlns:a16="http://schemas.microsoft.com/office/drawing/2014/main" id="{C8D552EA-0B82-4E99-8C8B-1685A6DAE315}"/>
              </a:ext>
            </a:extLst>
          </p:cNvPr>
          <p:cNvSpPr txBox="1"/>
          <p:nvPr/>
        </p:nvSpPr>
        <p:spPr>
          <a:xfrm>
            <a:off x="2597616" y="4953434"/>
            <a:ext cx="1570405" cy="830997"/>
          </a:xfrm>
          <a:prstGeom prst="rect">
            <a:avLst/>
          </a:prstGeom>
          <a:noFill/>
        </p:spPr>
        <p:txBody>
          <a:bodyPr wrap="square" rtlCol="0">
            <a:spAutoFit/>
          </a:bodyPr>
          <a:lstStyle/>
          <a:p>
            <a:pPr algn="ctr"/>
            <a:r>
              <a:rPr lang="en-US" altLang="ko-KR" sz="2400" b="1" dirty="0">
                <a:solidFill>
                  <a:schemeClr val="accent4"/>
                </a:solidFill>
                <a:cs typeface="Calibri" pitchFamily="34" charset="0"/>
              </a:rPr>
              <a:t>Future Demand</a:t>
            </a:r>
            <a:endParaRPr lang="ko-KR" altLang="en-US" sz="2400" b="1" dirty="0">
              <a:solidFill>
                <a:schemeClr val="accent4"/>
              </a:solidFill>
              <a:cs typeface="Calibri" pitchFamily="34" charset="0"/>
            </a:endParaRPr>
          </a:p>
        </p:txBody>
      </p:sp>
      <p:sp>
        <p:nvSpPr>
          <p:cNvPr id="25" name="TextBox 24">
            <a:extLst>
              <a:ext uri="{FF2B5EF4-FFF2-40B4-BE49-F238E27FC236}">
                <a16:creationId xmlns:a16="http://schemas.microsoft.com/office/drawing/2014/main" id="{DB91767F-183E-42EC-981F-D786131DD9B2}"/>
              </a:ext>
            </a:extLst>
          </p:cNvPr>
          <p:cNvSpPr txBox="1"/>
          <p:nvPr/>
        </p:nvSpPr>
        <p:spPr>
          <a:xfrm>
            <a:off x="5886331" y="2573921"/>
            <a:ext cx="6046618" cy="2308324"/>
          </a:xfrm>
          <a:prstGeom prst="rect">
            <a:avLst/>
          </a:prstGeom>
          <a:noFill/>
        </p:spPr>
        <p:txBody>
          <a:bodyPr wrap="square" rtlCol="0">
            <a:spAutoFit/>
          </a:bodyPr>
          <a:lstStyle/>
          <a:p>
            <a:pPr algn="just"/>
            <a:r>
              <a:rPr lang="en-US" altLang="ko-KR" sz="2400" dirty="0">
                <a:latin typeface="Times New Roman" panose="02020603050405020304" pitchFamily="18" charset="0"/>
                <a:cs typeface="Times New Roman" panose="02020603050405020304" pitchFamily="18" charset="0"/>
              </a:rPr>
              <a:t>One in ten organizations are now using AI or machine learning technologies to improve their day to day operations such more and more organizations tend to migrate from old systems to modern AI and machine learning technologies</a:t>
            </a:r>
            <a:endParaRPr lang="ko-KR" altLang="en-US" sz="2400" dirty="0">
              <a:latin typeface="Times New Roman" panose="02020603050405020304" pitchFamily="18" charset="0"/>
              <a:cs typeface="Times New Roman" panose="02020603050405020304" pitchFamily="18" charset="0"/>
            </a:endParaRPr>
          </a:p>
        </p:txBody>
      </p:sp>
      <p:grpSp>
        <p:nvGrpSpPr>
          <p:cNvPr id="32" name="그룹 3">
            <a:extLst>
              <a:ext uri="{FF2B5EF4-FFF2-40B4-BE49-F238E27FC236}">
                <a16:creationId xmlns:a16="http://schemas.microsoft.com/office/drawing/2014/main" id="{6EED8D94-0D6F-4194-96DE-B6037EF08534}"/>
              </a:ext>
            </a:extLst>
          </p:cNvPr>
          <p:cNvGrpSpPr/>
          <p:nvPr/>
        </p:nvGrpSpPr>
        <p:grpSpPr>
          <a:xfrm>
            <a:off x="4650981" y="1047815"/>
            <a:ext cx="3400290" cy="523220"/>
            <a:chOff x="4636424" y="5421265"/>
            <a:chExt cx="2918787" cy="523220"/>
          </a:xfrm>
        </p:grpSpPr>
        <p:sp>
          <p:nvSpPr>
            <p:cNvPr id="33" name="TextBox 32">
              <a:extLst>
                <a:ext uri="{FF2B5EF4-FFF2-40B4-BE49-F238E27FC236}">
                  <a16:creationId xmlns:a16="http://schemas.microsoft.com/office/drawing/2014/main" id="{E4B03B0F-99D3-4DB4-AD12-9DB3BC138303}"/>
                </a:ext>
              </a:extLst>
            </p:cNvPr>
            <p:cNvSpPr txBox="1"/>
            <p:nvPr/>
          </p:nvSpPr>
          <p:spPr>
            <a:xfrm>
              <a:off x="4646212" y="5421265"/>
              <a:ext cx="2899577" cy="523220"/>
            </a:xfrm>
            <a:prstGeom prst="rect">
              <a:avLst/>
            </a:prstGeom>
            <a:noFill/>
          </p:spPr>
          <p:txBody>
            <a:bodyPr wrap="square" rtlCol="0">
              <a:spAutoFit/>
            </a:bodyPr>
            <a:lstStyle/>
            <a:p>
              <a:pPr algn="ctr"/>
              <a:endParaRPr lang="ko-KR" altLang="en-US" sz="2800" dirty="0">
                <a:solidFill>
                  <a:schemeClr val="tx1">
                    <a:lumMod val="75000"/>
                    <a:lumOff val="25000"/>
                  </a:schemeClr>
                </a:solidFill>
              </a:endParaRPr>
            </a:p>
          </p:txBody>
        </p:sp>
        <p:cxnSp>
          <p:nvCxnSpPr>
            <p:cNvPr id="35" name="Straight Connector 34">
              <a:extLst>
                <a:ext uri="{FF2B5EF4-FFF2-40B4-BE49-F238E27FC236}">
                  <a16:creationId xmlns:a16="http://schemas.microsoft.com/office/drawing/2014/main" id="{8ABE571B-339A-44EB-8AA5-3B111379D8B3}"/>
                </a:ext>
              </a:extLst>
            </p:cNvPr>
            <p:cNvCxnSpPr/>
            <p:nvPr/>
          </p:nvCxnSpPr>
          <p:spPr>
            <a:xfrm>
              <a:off x="4636424" y="5421265"/>
              <a:ext cx="2918420" cy="0"/>
            </a:xfrm>
            <a:prstGeom prst="line">
              <a:avLst/>
            </a:prstGeom>
            <a:ln>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4EE74D-31AE-4A77-91D9-993C753D20F1}"/>
                </a:ext>
              </a:extLst>
            </p:cNvPr>
            <p:cNvCxnSpPr/>
            <p:nvPr/>
          </p:nvCxnSpPr>
          <p:spPr>
            <a:xfrm>
              <a:off x="4636791" y="5421265"/>
              <a:ext cx="2918420" cy="0"/>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7CEE40B7-215E-4109-9921-F64F4C53CE7B}"/>
              </a:ext>
            </a:extLst>
          </p:cNvPr>
          <p:cNvSpPr txBox="1"/>
          <p:nvPr/>
        </p:nvSpPr>
        <p:spPr>
          <a:xfrm>
            <a:off x="2783394" y="6422957"/>
            <a:ext cx="9318172" cy="369332"/>
          </a:xfrm>
          <a:prstGeom prst="rect">
            <a:avLst/>
          </a:prstGeom>
          <a:noFill/>
        </p:spPr>
        <p:txBody>
          <a:bodyPr wrap="square" rtlCol="0">
            <a:spAutoFit/>
          </a:bodyPr>
          <a:lstStyle/>
          <a:p>
            <a:r>
              <a:rPr lang="en-US" dirty="0"/>
              <a:t>IT17181402 | ALWIS D. G. Y. C. K | 20_21-J 17 </a:t>
            </a:r>
          </a:p>
        </p:txBody>
      </p:sp>
      <p:sp>
        <p:nvSpPr>
          <p:cNvPr id="2" name="Rectangle 1">
            <a:extLst>
              <a:ext uri="{FF2B5EF4-FFF2-40B4-BE49-F238E27FC236}">
                <a16:creationId xmlns:a16="http://schemas.microsoft.com/office/drawing/2014/main" id="{318EBD35-8324-4791-89F3-6CF4DD1DDA03}"/>
              </a:ext>
            </a:extLst>
          </p:cNvPr>
          <p:cNvSpPr/>
          <p:nvPr/>
        </p:nvSpPr>
        <p:spPr>
          <a:xfrm>
            <a:off x="5937685" y="1136352"/>
            <a:ext cx="6130032" cy="1323439"/>
          </a:xfrm>
          <a:prstGeom prst="rect">
            <a:avLst/>
          </a:prstGeom>
        </p:spPr>
        <p:txBody>
          <a:bodyPr wrap="square">
            <a:spAutoFit/>
          </a:bodyPr>
          <a:lstStyle/>
          <a:p>
            <a:pPr algn="just"/>
            <a:r>
              <a:rPr lang="en-US" sz="2000" dirty="0"/>
              <a:t>Automated QA system can be used in many industries to control their quality of the products because of that  they can reduce the expenses of QA, reduce man hours and human errors.</a:t>
            </a:r>
          </a:p>
        </p:txBody>
      </p:sp>
      <p:sp>
        <p:nvSpPr>
          <p:cNvPr id="21" name="Rectangle 20">
            <a:extLst>
              <a:ext uri="{FF2B5EF4-FFF2-40B4-BE49-F238E27FC236}">
                <a16:creationId xmlns:a16="http://schemas.microsoft.com/office/drawing/2014/main" id="{49798108-20DF-41F5-B384-571E30F11737}"/>
              </a:ext>
            </a:extLst>
          </p:cNvPr>
          <p:cNvSpPr/>
          <p:nvPr/>
        </p:nvSpPr>
        <p:spPr>
          <a:xfrm>
            <a:off x="5901008" y="4856848"/>
            <a:ext cx="6096000" cy="1569660"/>
          </a:xfrm>
          <a:prstGeom prst="rect">
            <a:avLst/>
          </a:prstGeom>
        </p:spPr>
        <p:txBody>
          <a:bodyPr>
            <a:spAutoFit/>
          </a:bodyPr>
          <a:lstStyle/>
          <a:p>
            <a:r>
              <a:rPr lang="en-US" sz="2400" dirty="0">
                <a:latin typeface="Times New Roman" panose="02020603050405020304" pitchFamily="18" charset="0"/>
                <a:cs typeface="Times New Roman" panose="02020603050405020304" pitchFamily="18" charset="0"/>
              </a:rPr>
              <a:t>MAIDAS SAFETY manufacturer can use automated QA system to manage the quality of their products that really helpful to control the high quality of large amount of production.</a:t>
            </a:r>
          </a:p>
        </p:txBody>
      </p:sp>
      <p:pic>
        <p:nvPicPr>
          <p:cNvPr id="26" name="Graphic 25" descr="Venn diagram">
            <a:extLst>
              <a:ext uri="{FF2B5EF4-FFF2-40B4-BE49-F238E27FC236}">
                <a16:creationId xmlns:a16="http://schemas.microsoft.com/office/drawing/2014/main" id="{FB164B0F-2263-4528-BEF0-21FCDE2C5A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7814" y="1254581"/>
            <a:ext cx="487860" cy="487860"/>
          </a:xfrm>
          <a:prstGeom prst="rect">
            <a:avLst/>
          </a:prstGeom>
        </p:spPr>
      </p:pic>
      <p:pic>
        <p:nvPicPr>
          <p:cNvPr id="39" name="Graphic 38" descr="Venn diagram">
            <a:extLst>
              <a:ext uri="{FF2B5EF4-FFF2-40B4-BE49-F238E27FC236}">
                <a16:creationId xmlns:a16="http://schemas.microsoft.com/office/drawing/2014/main" id="{26CB2999-5FBB-4990-9E12-A31683AE4B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31068" y="2559040"/>
            <a:ext cx="487860" cy="487860"/>
          </a:xfrm>
          <a:prstGeom prst="rect">
            <a:avLst/>
          </a:prstGeom>
        </p:spPr>
      </p:pic>
      <p:pic>
        <p:nvPicPr>
          <p:cNvPr id="40" name="Graphic 39" descr="Venn diagram">
            <a:extLst>
              <a:ext uri="{FF2B5EF4-FFF2-40B4-BE49-F238E27FC236}">
                <a16:creationId xmlns:a16="http://schemas.microsoft.com/office/drawing/2014/main" id="{085A5232-B76E-4815-B465-9C79A790E5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90244" y="4783783"/>
            <a:ext cx="487860" cy="487860"/>
          </a:xfrm>
          <a:prstGeom prst="rect">
            <a:avLst/>
          </a:prstGeom>
        </p:spPr>
      </p:pic>
      <p:sp>
        <p:nvSpPr>
          <p:cNvPr id="22" name="Content Placeholder 21">
            <a:extLst>
              <a:ext uri="{FF2B5EF4-FFF2-40B4-BE49-F238E27FC236}">
                <a16:creationId xmlns:a16="http://schemas.microsoft.com/office/drawing/2014/main" id="{036368FF-C48A-4C62-830C-6A84C39F9D37}"/>
              </a:ext>
            </a:extLst>
          </p:cNvPr>
          <p:cNvSpPr>
            <a:spLocks noGrp="1"/>
          </p:cNvSpPr>
          <p:nvPr>
            <p:ph idx="1"/>
          </p:nvPr>
        </p:nvSpPr>
        <p:spPr/>
        <p:txBody>
          <a:bodyPr/>
          <a:lstStyle/>
          <a:p>
            <a:pPr>
              <a:buFont typeface="Wingdings" panose="05000000000000000000" pitchFamily="2" charset="2"/>
              <a:buChar char="Ø"/>
            </a:pPr>
            <a:r>
              <a:rPr lang="en-US" altLang="ko-KR" sz="4400" b="1" dirty="0">
                <a:solidFill>
                  <a:schemeClr val="tx2">
                    <a:lumMod val="60000"/>
                    <a:lumOff val="40000"/>
                  </a:schemeClr>
                </a:solidFill>
                <a:latin typeface="Times New Roman" panose="02020603050405020304" pitchFamily="18" charset="0"/>
                <a:cs typeface="Times New Roman" panose="02020603050405020304" pitchFamily="18" charset="0"/>
              </a:rPr>
              <a:t> Commercial Value</a:t>
            </a:r>
            <a:endParaRPr lang="ko-KR" altLang="en-US" sz="4400" b="1" dirty="0">
              <a:solidFill>
                <a:schemeClr val="tx2">
                  <a:lumMod val="60000"/>
                  <a:lumOff val="40000"/>
                </a:schemeClr>
              </a:solidFill>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536915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122661" y="166235"/>
            <a:ext cx="11573197" cy="724247"/>
          </a:xfrm>
          <a:prstGeom prst="rect">
            <a:avLst/>
          </a:prstGeom>
        </p:spPr>
        <p:txBody>
          <a:bodyPr/>
          <a:lstStyle/>
          <a:p>
            <a:pPr marL="685800" indent="-685800" algn="l">
              <a:lnSpc>
                <a:spcPct val="110000"/>
              </a:lnSpc>
              <a:buFont typeface="Wingdings" panose="05000000000000000000" pitchFamily="2" charset="2"/>
              <a:buChar char="Ø"/>
            </a:pPr>
            <a:r>
              <a:rPr lang="en-US" altLang="ko-KR" dirty="0">
                <a:solidFill>
                  <a:schemeClr val="accent1"/>
                </a:solidFill>
              </a:rPr>
              <a:t>References</a:t>
            </a:r>
          </a:p>
        </p:txBody>
      </p:sp>
      <p:sp>
        <p:nvSpPr>
          <p:cNvPr id="181" name="Text Placeholder 2">
            <a:extLst>
              <a:ext uri="{FF2B5EF4-FFF2-40B4-BE49-F238E27FC236}">
                <a16:creationId xmlns:a16="http://schemas.microsoft.com/office/drawing/2014/main" id="{5A3529DB-543B-4BD0-8CDD-2892E2A3D6A7}"/>
              </a:ext>
            </a:extLst>
          </p:cNvPr>
          <p:cNvSpPr txBox="1">
            <a:spLocks/>
          </p:cNvSpPr>
          <p:nvPr/>
        </p:nvSpPr>
        <p:spPr>
          <a:xfrm>
            <a:off x="216032" y="1150192"/>
            <a:ext cx="11759935" cy="52727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Times New Roman" panose="02020603050405020304" pitchFamily="18" charset="0"/>
                <a:cs typeface="Times New Roman" panose="02020603050405020304" pitchFamily="18" charset="0"/>
              </a:rPr>
              <a:t>[1] "MIDAS SAFETY," MIDAS SAFETY, [Online]. Available: https://www.midassafety.com/. [Accessed 28 July 2020].</a:t>
            </a:r>
          </a:p>
          <a:p>
            <a:pPr marL="0" indent="0">
              <a:buNone/>
            </a:pPr>
            <a:r>
              <a:rPr lang="en-US" sz="1800" dirty="0">
                <a:latin typeface="Times New Roman" panose="02020603050405020304" pitchFamily="18" charset="0"/>
                <a:cs typeface="Times New Roman" panose="02020603050405020304" pitchFamily="18" charset="0"/>
              </a:rPr>
              <a:t>[2] B. G. Dale, Managing Quality, Malden: Blackwell Publishing Ltd, 2003.</a:t>
            </a:r>
          </a:p>
          <a:p>
            <a:pPr marL="0" indent="0">
              <a:buNone/>
            </a:pPr>
            <a:r>
              <a:rPr lang="en-US" sz="1800" dirty="0">
                <a:latin typeface="Times New Roman" panose="02020603050405020304" pitchFamily="18" charset="0"/>
                <a:cs typeface="Times New Roman" panose="02020603050405020304" pitchFamily="18" charset="0"/>
              </a:rPr>
              <a:t>[3] J. A. G.-R. V. K. M. K. L. </a:t>
            </a:r>
            <a:r>
              <a:rPr lang="en-US" sz="1800" dirty="0" err="1">
                <a:latin typeface="Times New Roman" panose="02020603050405020304" pitchFamily="18" charset="0"/>
                <a:cs typeface="Times New Roman" panose="02020603050405020304" pitchFamily="18" charset="0"/>
              </a:rPr>
              <a:t>Ploytip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Jirasukprasert</a:t>
            </a:r>
            <a:r>
              <a:rPr lang="en-US" sz="1800" dirty="0">
                <a:latin typeface="Times New Roman" panose="02020603050405020304" pitchFamily="18" charset="0"/>
                <a:cs typeface="Times New Roman" panose="02020603050405020304" pitchFamily="18" charset="0"/>
              </a:rPr>
              <a:t>, "A Six Sigma and DMAIC application for the reduction of defects in a rubber gloves manufacturing process," p. 21, 2013.</a:t>
            </a:r>
          </a:p>
          <a:p>
            <a:pPr marL="0" indent="0">
              <a:buNone/>
            </a:pPr>
            <a:r>
              <a:rPr lang="en-US" sz="1800" dirty="0">
                <a:latin typeface="Times New Roman" panose="02020603050405020304" pitchFamily="18" charset="0"/>
                <a:cs typeface="Times New Roman" panose="02020603050405020304" pitchFamily="18" charset="0"/>
              </a:rPr>
              <a:t>[4] "Defects Reduction Using Root Cause Analysis Approach in Gloves Manufacturing Unit," International Research Journal of Engineering and Technology, vol. 3, no. 7, p. 11, 2016. </a:t>
            </a:r>
          </a:p>
          <a:p>
            <a:pPr marL="0" indent="0">
              <a:buNone/>
            </a:pPr>
            <a:r>
              <a:rPr lang="en-US" sz="1800" dirty="0">
                <a:latin typeface="Times New Roman" panose="02020603050405020304" pitchFamily="18" charset="0"/>
                <a:cs typeface="Times New Roman" panose="02020603050405020304" pitchFamily="18" charset="0"/>
              </a:rPr>
              <a:t>[5] S. </a:t>
            </a:r>
            <a:r>
              <a:rPr lang="en-US" sz="1800" dirty="0" err="1">
                <a:latin typeface="Times New Roman" panose="02020603050405020304" pitchFamily="18" charset="0"/>
                <a:cs typeface="Times New Roman" panose="02020603050405020304" pitchFamily="18" charset="0"/>
              </a:rPr>
              <a:t>Moraes</a:t>
            </a:r>
            <a:r>
              <a:rPr lang="en-US" sz="1800" dirty="0">
                <a:latin typeface="Times New Roman" panose="02020603050405020304" pitchFamily="18" charset="0"/>
                <a:cs typeface="Times New Roman" panose="02020603050405020304" pitchFamily="18" charset="0"/>
              </a:rPr>
              <a:t>, "Wonders in Image Processing with Machine Learning," Medium Inc., 20 November 2019. [Online]. Available: https://medium.com/@ODSC/wonders-in-image-processing-with-machine-learning-9c6f2e070e99. [Accessed 27 July 2020].</a:t>
            </a:r>
          </a:p>
          <a:p>
            <a:pPr marL="0" indent="0">
              <a:buNone/>
            </a:pPr>
            <a:r>
              <a:rPr lang="en-US" sz="1800" dirty="0">
                <a:latin typeface="Times New Roman" panose="02020603050405020304" pitchFamily="18" charset="0"/>
                <a:cs typeface="Times New Roman" panose="02020603050405020304" pitchFamily="18" charset="0"/>
              </a:rPr>
              <a:t>[6] </a:t>
            </a:r>
            <a:r>
              <a:rPr lang="en-US" sz="1800" dirty="0" err="1">
                <a:latin typeface="Times New Roman" panose="02020603050405020304" pitchFamily="18" charset="0"/>
                <a:cs typeface="Times New Roman" panose="02020603050405020304" pitchFamily="18" charset="0"/>
              </a:rPr>
              <a:t>qmatrix</a:t>
            </a:r>
            <a:r>
              <a:rPr lang="en-US" sz="1800" dirty="0">
                <a:latin typeface="Times New Roman" panose="02020603050405020304" pitchFamily="18" charset="0"/>
                <a:cs typeface="Times New Roman" panose="02020603050405020304" pitchFamily="18" charset="0"/>
              </a:rPr>
              <a:t>, "Medical Gloves Inspection," 6 November 2017. [Online]. Available: https://www.inspection-india.com/blog/medical-gloves-inspection/. [Accessed 23 07 2020].</a:t>
            </a:r>
          </a:p>
          <a:p>
            <a:pPr marL="0" indent="0">
              <a:buNone/>
            </a:pPr>
            <a:r>
              <a:rPr lang="en-US" sz="1800" dirty="0">
                <a:latin typeface="Times New Roman" panose="02020603050405020304" pitchFamily="18" charset="0"/>
                <a:cs typeface="Times New Roman" panose="02020603050405020304" pitchFamily="18" charset="0"/>
              </a:rPr>
              <a:t>[7] Keras.io, "</a:t>
            </a:r>
            <a:r>
              <a:rPr lang="en-US" sz="1800" dirty="0" err="1">
                <a:latin typeface="Times New Roman" panose="02020603050405020304" pitchFamily="18" charset="0"/>
                <a:cs typeface="Times New Roman" panose="02020603050405020304" pitchFamily="18" charset="0"/>
              </a:rPr>
              <a:t>Keras</a:t>
            </a:r>
            <a:r>
              <a:rPr lang="en-US" sz="1800" dirty="0">
                <a:latin typeface="Times New Roman" panose="02020603050405020304" pitchFamily="18" charset="0"/>
                <a:cs typeface="Times New Roman" panose="02020603050405020304" pitchFamily="18" charset="0"/>
              </a:rPr>
              <a:t>," [Online]. Available: www.keras.io. [Accessed 16 02 2021].</a:t>
            </a:r>
          </a:p>
          <a:p>
            <a:pPr marL="0" indent="0">
              <a:buNone/>
            </a:pPr>
            <a:r>
              <a:rPr lang="en-US" sz="1800" dirty="0">
                <a:latin typeface="Times New Roman" panose="02020603050405020304" pitchFamily="18" charset="0"/>
                <a:cs typeface="Times New Roman" panose="02020603050405020304" pitchFamily="18" charset="0"/>
              </a:rPr>
              <a:t>[8] Google Inc, "</a:t>
            </a:r>
            <a:r>
              <a:rPr lang="en-US" sz="1800" dirty="0" err="1">
                <a:latin typeface="Times New Roman" panose="02020603050405020304" pitchFamily="18" charset="0"/>
                <a:cs typeface="Times New Roman" panose="02020603050405020304" pitchFamily="18" charset="0"/>
              </a:rPr>
              <a:t>Tensorflow</a:t>
            </a:r>
            <a:r>
              <a:rPr lang="en-US" sz="1800" dirty="0">
                <a:latin typeface="Times New Roman" panose="02020603050405020304" pitchFamily="18" charset="0"/>
                <a:cs typeface="Times New Roman" panose="02020603050405020304" pitchFamily="18" charset="0"/>
              </a:rPr>
              <a:t>," Google Inc, 09 11 2015. [Online]. Available: https://www.tensorflow.org/. [Accessed 16 02 2021].</a:t>
            </a:r>
          </a:p>
        </p:txBody>
      </p:sp>
      <p:sp>
        <p:nvSpPr>
          <p:cNvPr id="6" name="TextBox 5">
            <a:extLst>
              <a:ext uri="{FF2B5EF4-FFF2-40B4-BE49-F238E27FC236}">
                <a16:creationId xmlns:a16="http://schemas.microsoft.com/office/drawing/2014/main" id="{D7AAA746-AAB3-4716-A52A-45339F35E238}"/>
              </a:ext>
            </a:extLst>
          </p:cNvPr>
          <p:cNvSpPr txBox="1"/>
          <p:nvPr/>
        </p:nvSpPr>
        <p:spPr>
          <a:xfrm>
            <a:off x="2783394" y="6422957"/>
            <a:ext cx="9318172" cy="369332"/>
          </a:xfrm>
          <a:prstGeom prst="rect">
            <a:avLst/>
          </a:prstGeom>
          <a:noFill/>
        </p:spPr>
        <p:txBody>
          <a:bodyPr wrap="square" rtlCol="0">
            <a:spAutoFit/>
          </a:bodyPr>
          <a:lstStyle/>
          <a:p>
            <a:r>
              <a:rPr lang="en-US" dirty="0"/>
              <a:t>IT17181402 | ALWIS D. G. Y. C. K | 20_21-J 17 </a:t>
            </a:r>
          </a:p>
        </p:txBody>
      </p:sp>
    </p:spTree>
    <p:extLst>
      <p:ext uri="{BB962C8B-B14F-4D97-AF65-F5344CB8AC3E}">
        <p14:creationId xmlns:p14="http://schemas.microsoft.com/office/powerpoint/2010/main" val="2060394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8C1FE109-7A25-4156-A836-9B70B18FD16D}"/>
              </a:ext>
            </a:extLst>
          </p:cNvPr>
          <p:cNvSpPr txBox="1">
            <a:spLocks/>
          </p:cNvSpPr>
          <p:nvPr/>
        </p:nvSpPr>
        <p:spPr>
          <a:xfrm>
            <a:off x="802888" y="2910468"/>
            <a:ext cx="10523395" cy="12886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IT17175012</a:t>
            </a:r>
            <a:r>
              <a:rPr lang="en-US" sz="3600" dirty="0"/>
              <a:t> | </a:t>
            </a:r>
            <a:r>
              <a:rPr lang="en-US" dirty="0">
                <a:solidFill>
                  <a:schemeClr val="bg1"/>
                </a:solidFill>
              </a:rPr>
              <a:t>FERNANDO W.M.N.A</a:t>
            </a:r>
          </a:p>
        </p:txBody>
      </p:sp>
      <p:sp>
        <p:nvSpPr>
          <p:cNvPr id="5" name="Text Placeholder 5">
            <a:extLst>
              <a:ext uri="{FF2B5EF4-FFF2-40B4-BE49-F238E27FC236}">
                <a16:creationId xmlns:a16="http://schemas.microsoft.com/office/drawing/2014/main" id="{83C3652A-DF34-4C5A-B0E5-B3FEFF8F0B0B}"/>
              </a:ext>
            </a:extLst>
          </p:cNvPr>
          <p:cNvSpPr txBox="1">
            <a:spLocks/>
          </p:cNvSpPr>
          <p:nvPr/>
        </p:nvSpPr>
        <p:spPr>
          <a:xfrm>
            <a:off x="1018572" y="4237261"/>
            <a:ext cx="10307712" cy="15037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endParaRPr lang="en-US" dirty="0"/>
          </a:p>
          <a:p>
            <a:pPr marL="0" indent="0">
              <a:buNone/>
            </a:pPr>
            <a:r>
              <a:rPr lang="en-US" sz="2000" dirty="0">
                <a:solidFill>
                  <a:schemeClr val="accent6">
                    <a:lumMod val="20000"/>
                    <a:lumOff val="80000"/>
                  </a:schemeClr>
                </a:solidFill>
              </a:rPr>
              <a:t>DATA SCIENCE</a:t>
            </a:r>
          </a:p>
        </p:txBody>
      </p:sp>
      <p:sp>
        <p:nvSpPr>
          <p:cNvPr id="6" name="TextBox 5">
            <a:extLst>
              <a:ext uri="{FF2B5EF4-FFF2-40B4-BE49-F238E27FC236}">
                <a16:creationId xmlns:a16="http://schemas.microsoft.com/office/drawing/2014/main" id="{5A6EEF9C-9676-4C60-A020-193C8D1AF186}"/>
              </a:ext>
            </a:extLst>
          </p:cNvPr>
          <p:cNvSpPr txBox="1"/>
          <p:nvPr/>
        </p:nvSpPr>
        <p:spPr>
          <a:xfrm>
            <a:off x="2783394" y="6422957"/>
            <a:ext cx="9318172" cy="369332"/>
          </a:xfrm>
          <a:prstGeom prst="rect">
            <a:avLst/>
          </a:prstGeom>
          <a:noFill/>
        </p:spPr>
        <p:txBody>
          <a:bodyPr wrap="square" rtlCol="0">
            <a:spAutoFit/>
          </a:bodyPr>
          <a:lstStyle/>
          <a:p>
            <a:r>
              <a:rPr lang="en-US" dirty="0"/>
              <a:t>IT17175012 | Fernando W.M.N.A | 20_21-J 17 </a:t>
            </a:r>
          </a:p>
        </p:txBody>
      </p:sp>
    </p:spTree>
    <p:extLst>
      <p:ext uri="{BB962C8B-B14F-4D97-AF65-F5344CB8AC3E}">
        <p14:creationId xmlns:p14="http://schemas.microsoft.com/office/powerpoint/2010/main" val="1228908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2D67540F-69E7-4782-859D-EFD7AC045929}"/>
              </a:ext>
            </a:extLst>
          </p:cNvPr>
          <p:cNvSpPr txBox="1">
            <a:spLocks/>
          </p:cNvSpPr>
          <p:nvPr/>
        </p:nvSpPr>
        <p:spPr>
          <a:xfrm>
            <a:off x="789382" y="510172"/>
            <a:ext cx="5814617" cy="348810"/>
          </a:xfrm>
          <a:prstGeom prst="rect">
            <a:avLst/>
          </a:prstGeom>
        </p:spPr>
        <p:txBody>
          <a:bodyPr anchor="ctr"/>
          <a:lstStyle>
            <a:lvl1pPr marL="0" indent="0" algn="l" defTabSz="914400" rtl="0" eaLnBrk="1" latinLnBrk="1" hangingPunct="1">
              <a:spcBef>
                <a:spcPct val="20000"/>
              </a:spcBef>
              <a:buFont typeface="Arial" pitchFamily="34" charset="0"/>
              <a:buNone/>
              <a:defRPr sz="16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685800" indent="-685800">
              <a:buFont typeface="Wingdings" panose="05000000000000000000" pitchFamily="2" charset="2"/>
              <a:buChar char="Ø"/>
            </a:pPr>
            <a:r>
              <a:rPr lang="en-US" altLang="ko-KR" sz="5400" dirty="0">
                <a:latin typeface="Times New Roman" panose="02020603050405020304" pitchFamily="18" charset="0"/>
                <a:cs typeface="Times New Roman" panose="02020603050405020304" pitchFamily="18" charset="0"/>
              </a:rPr>
              <a:t>Overall Progress</a:t>
            </a:r>
          </a:p>
        </p:txBody>
      </p:sp>
      <p:sp>
        <p:nvSpPr>
          <p:cNvPr id="11" name="TextBox 10">
            <a:extLst>
              <a:ext uri="{FF2B5EF4-FFF2-40B4-BE49-F238E27FC236}">
                <a16:creationId xmlns:a16="http://schemas.microsoft.com/office/drawing/2014/main" id="{D0E46BFB-DC10-44BC-AAEE-9A7D38478A0D}"/>
              </a:ext>
            </a:extLst>
          </p:cNvPr>
          <p:cNvSpPr txBox="1"/>
          <p:nvPr/>
        </p:nvSpPr>
        <p:spPr>
          <a:xfrm>
            <a:off x="2783394" y="6422957"/>
            <a:ext cx="9318172" cy="369332"/>
          </a:xfrm>
          <a:prstGeom prst="rect">
            <a:avLst/>
          </a:prstGeom>
          <a:noFill/>
        </p:spPr>
        <p:txBody>
          <a:bodyPr wrap="square" rtlCol="0">
            <a:spAutoFit/>
          </a:bodyPr>
          <a:lstStyle/>
          <a:p>
            <a:r>
              <a:rPr lang="en-US" dirty="0"/>
              <a:t>IT17175012 | Fernando W.M.N.A | 20_21-J 17 </a:t>
            </a:r>
          </a:p>
        </p:txBody>
      </p:sp>
      <p:graphicFrame>
        <p:nvGraphicFramePr>
          <p:cNvPr id="5" name="Diagram 4">
            <a:extLst>
              <a:ext uri="{FF2B5EF4-FFF2-40B4-BE49-F238E27FC236}">
                <a16:creationId xmlns:a16="http://schemas.microsoft.com/office/drawing/2014/main" id="{C9A4705C-7D01-4C26-ACD9-49C7417E7B6B}"/>
              </a:ext>
            </a:extLst>
          </p:cNvPr>
          <p:cNvGraphicFramePr/>
          <p:nvPr>
            <p:extLst>
              <p:ext uri="{D42A27DB-BD31-4B8C-83A1-F6EECF244321}">
                <p14:modId xmlns:p14="http://schemas.microsoft.com/office/powerpoint/2010/main" val="3225655792"/>
              </p:ext>
            </p:extLst>
          </p:nvPr>
        </p:nvGraphicFramePr>
        <p:xfrm>
          <a:off x="304800" y="193965"/>
          <a:ext cx="11796765" cy="3971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rrow: Chevron 9">
            <a:extLst>
              <a:ext uri="{FF2B5EF4-FFF2-40B4-BE49-F238E27FC236}">
                <a16:creationId xmlns:a16="http://schemas.microsoft.com/office/drawing/2014/main" id="{73B80A99-66D2-4617-B3B9-7852A9ACDC17}"/>
              </a:ext>
            </a:extLst>
          </p:cNvPr>
          <p:cNvSpPr/>
          <p:nvPr/>
        </p:nvSpPr>
        <p:spPr>
          <a:xfrm>
            <a:off x="4336473" y="4302666"/>
            <a:ext cx="508000" cy="265683"/>
          </a:xfrm>
          <a:prstGeom prst="chevron">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hevron 11">
            <a:extLst>
              <a:ext uri="{FF2B5EF4-FFF2-40B4-BE49-F238E27FC236}">
                <a16:creationId xmlns:a16="http://schemas.microsoft.com/office/drawing/2014/main" id="{866516C4-C946-4EF8-BF1E-B305D726663A}"/>
              </a:ext>
            </a:extLst>
          </p:cNvPr>
          <p:cNvSpPr/>
          <p:nvPr/>
        </p:nvSpPr>
        <p:spPr>
          <a:xfrm>
            <a:off x="4299528" y="5097991"/>
            <a:ext cx="508000" cy="265683"/>
          </a:xfrm>
          <a:prstGeom prst="chevr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hevron 12">
            <a:extLst>
              <a:ext uri="{FF2B5EF4-FFF2-40B4-BE49-F238E27FC236}">
                <a16:creationId xmlns:a16="http://schemas.microsoft.com/office/drawing/2014/main" id="{BAAD7D2B-A3AA-4B40-867B-A3D8C8D80AF7}"/>
              </a:ext>
            </a:extLst>
          </p:cNvPr>
          <p:cNvSpPr/>
          <p:nvPr/>
        </p:nvSpPr>
        <p:spPr>
          <a:xfrm>
            <a:off x="4336473" y="5883851"/>
            <a:ext cx="508000" cy="265683"/>
          </a:xfrm>
          <a:prstGeom prst="chevron">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3965D64D-100F-488D-A851-60FC6A6C878A}"/>
              </a:ext>
            </a:extLst>
          </p:cNvPr>
          <p:cNvSpPr/>
          <p:nvPr/>
        </p:nvSpPr>
        <p:spPr>
          <a:xfrm>
            <a:off x="5449453" y="4112110"/>
            <a:ext cx="3731491" cy="586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Completed tasks</a:t>
            </a:r>
          </a:p>
        </p:txBody>
      </p:sp>
      <p:sp>
        <p:nvSpPr>
          <p:cNvPr id="14" name="Rectangle 13">
            <a:extLst>
              <a:ext uri="{FF2B5EF4-FFF2-40B4-BE49-F238E27FC236}">
                <a16:creationId xmlns:a16="http://schemas.microsoft.com/office/drawing/2014/main" id="{D8EDB727-100F-4019-BB7F-A85D021BB5E8}"/>
              </a:ext>
            </a:extLst>
          </p:cNvPr>
          <p:cNvSpPr/>
          <p:nvPr/>
        </p:nvSpPr>
        <p:spPr>
          <a:xfrm>
            <a:off x="5449454" y="5703114"/>
            <a:ext cx="3731491" cy="586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Tasks yet to start </a:t>
            </a:r>
          </a:p>
        </p:txBody>
      </p:sp>
      <p:sp>
        <p:nvSpPr>
          <p:cNvPr id="16" name="Rectangle 15">
            <a:extLst>
              <a:ext uri="{FF2B5EF4-FFF2-40B4-BE49-F238E27FC236}">
                <a16:creationId xmlns:a16="http://schemas.microsoft.com/office/drawing/2014/main" id="{E8FF7B08-6EFA-41AA-B110-EF13248B1D99}"/>
              </a:ext>
            </a:extLst>
          </p:cNvPr>
          <p:cNvSpPr/>
          <p:nvPr/>
        </p:nvSpPr>
        <p:spPr>
          <a:xfrm>
            <a:off x="5390380" y="4831953"/>
            <a:ext cx="3731491" cy="586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 going tasks</a:t>
            </a:r>
          </a:p>
        </p:txBody>
      </p:sp>
    </p:spTree>
    <p:extLst>
      <p:ext uri="{BB962C8B-B14F-4D97-AF65-F5344CB8AC3E}">
        <p14:creationId xmlns:p14="http://schemas.microsoft.com/office/powerpoint/2010/main" val="4211045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2D67540F-69E7-4782-859D-EFD7AC045929}"/>
              </a:ext>
            </a:extLst>
          </p:cNvPr>
          <p:cNvSpPr txBox="1">
            <a:spLocks/>
          </p:cNvSpPr>
          <p:nvPr/>
        </p:nvSpPr>
        <p:spPr>
          <a:xfrm>
            <a:off x="337099" y="284030"/>
            <a:ext cx="4567708" cy="367283"/>
          </a:xfrm>
          <a:prstGeom prst="rect">
            <a:avLst/>
          </a:prstGeom>
        </p:spPr>
        <p:txBody>
          <a:bodyPr anchor="ctr"/>
          <a:lstStyle>
            <a:lvl1pPr marL="0" indent="0" algn="l" defTabSz="914400" rtl="0" eaLnBrk="1" latinLnBrk="1" hangingPunct="1">
              <a:spcBef>
                <a:spcPct val="20000"/>
              </a:spcBef>
              <a:buFont typeface="Arial" pitchFamily="34" charset="0"/>
              <a:buNone/>
              <a:defRPr sz="16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685800" indent="-685800">
              <a:buFont typeface="Wingdings" panose="05000000000000000000" pitchFamily="2" charset="2"/>
              <a:buChar char="Ø"/>
            </a:pPr>
            <a:r>
              <a:rPr lang="en-US" altLang="ko-KR" sz="5400" dirty="0">
                <a:latin typeface="Times New Roman" panose="02020603050405020304" pitchFamily="18" charset="0"/>
                <a:cs typeface="Times New Roman" panose="02020603050405020304" pitchFamily="18" charset="0"/>
              </a:rPr>
              <a:t>Background</a:t>
            </a:r>
          </a:p>
        </p:txBody>
      </p:sp>
      <p:sp>
        <p:nvSpPr>
          <p:cNvPr id="11" name="TextBox 10">
            <a:extLst>
              <a:ext uri="{FF2B5EF4-FFF2-40B4-BE49-F238E27FC236}">
                <a16:creationId xmlns:a16="http://schemas.microsoft.com/office/drawing/2014/main" id="{D0E46BFB-DC10-44BC-AAEE-9A7D38478A0D}"/>
              </a:ext>
            </a:extLst>
          </p:cNvPr>
          <p:cNvSpPr txBox="1"/>
          <p:nvPr/>
        </p:nvSpPr>
        <p:spPr>
          <a:xfrm>
            <a:off x="2783394" y="6422957"/>
            <a:ext cx="9318172" cy="369332"/>
          </a:xfrm>
          <a:prstGeom prst="rect">
            <a:avLst/>
          </a:prstGeom>
          <a:noFill/>
        </p:spPr>
        <p:txBody>
          <a:bodyPr wrap="square" rtlCol="0">
            <a:spAutoFit/>
          </a:bodyPr>
          <a:lstStyle/>
          <a:p>
            <a:r>
              <a:rPr lang="en-US" dirty="0"/>
              <a:t>IT17175012 | Fernando W.M.N.A | 20_21-J 17 </a:t>
            </a:r>
          </a:p>
        </p:txBody>
      </p:sp>
      <p:sp>
        <p:nvSpPr>
          <p:cNvPr id="15" name="Text Placeholder 10">
            <a:extLst>
              <a:ext uri="{FF2B5EF4-FFF2-40B4-BE49-F238E27FC236}">
                <a16:creationId xmlns:a16="http://schemas.microsoft.com/office/drawing/2014/main" id="{DA273ABE-6020-4517-BD37-B69BBFD33989}"/>
              </a:ext>
            </a:extLst>
          </p:cNvPr>
          <p:cNvSpPr txBox="1">
            <a:spLocks/>
          </p:cNvSpPr>
          <p:nvPr/>
        </p:nvSpPr>
        <p:spPr>
          <a:xfrm>
            <a:off x="165747" y="1274664"/>
            <a:ext cx="11659657" cy="5148293"/>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10000"/>
              </a:lnSpc>
              <a:buNone/>
            </a:pPr>
            <a:r>
              <a:rPr lang="en-US" sz="2400" dirty="0"/>
              <a:t>The glove manufacturing is performed under the environmental condition and            internal parameters of the factory. </a:t>
            </a:r>
          </a:p>
          <a:p>
            <a:pPr marL="0" indent="0" algn="just">
              <a:lnSpc>
                <a:spcPct val="110000"/>
              </a:lnSpc>
              <a:buNone/>
            </a:pPr>
            <a:endParaRPr lang="en-US" sz="2400" dirty="0"/>
          </a:p>
          <a:p>
            <a:pPr marL="0" indent="0" algn="just">
              <a:lnSpc>
                <a:spcPct val="110000"/>
              </a:lnSpc>
              <a:buNone/>
            </a:pPr>
            <a:r>
              <a:rPr lang="en-US" sz="2400" dirty="0"/>
              <a:t>It is essential to maintain plant parameter within the required levels to     ensure the manufacturing process is happening smoothly.</a:t>
            </a:r>
          </a:p>
          <a:p>
            <a:pPr marL="0" indent="0" algn="just">
              <a:lnSpc>
                <a:spcPct val="110000"/>
              </a:lnSpc>
              <a:buNone/>
            </a:pPr>
            <a:endParaRPr lang="en-US" sz="2400" dirty="0"/>
          </a:p>
          <a:p>
            <a:pPr marL="0" indent="0">
              <a:lnSpc>
                <a:spcPct val="110000"/>
              </a:lnSpc>
              <a:buNone/>
            </a:pPr>
            <a:r>
              <a:rPr lang="en-US" sz="2400" dirty="0"/>
              <a:t>Due to the uncontrollable variations in plant parameters, defects are      occurred in   final product.</a:t>
            </a:r>
          </a:p>
          <a:p>
            <a:pPr marL="0" indent="0">
              <a:lnSpc>
                <a:spcPct val="110000"/>
              </a:lnSpc>
              <a:buNone/>
            </a:pPr>
            <a:endParaRPr lang="en-US" sz="2400" dirty="0"/>
          </a:p>
          <a:p>
            <a:pPr marL="0" indent="0">
              <a:lnSpc>
                <a:spcPct val="110000"/>
              </a:lnSpc>
              <a:buNone/>
            </a:pPr>
            <a:r>
              <a:rPr lang="en-US" sz="2400" dirty="0"/>
              <a:t>Although there are different kinds of defects only few identified defect cause for glove rejection.</a:t>
            </a:r>
          </a:p>
          <a:p>
            <a:pPr marL="0" indent="0">
              <a:lnSpc>
                <a:spcPct val="110000"/>
              </a:lnSpc>
              <a:buNone/>
            </a:pPr>
            <a:endPar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2444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42FCF438-3C0C-4FAD-B582-665ED3102BFC}"/>
              </a:ext>
            </a:extLst>
          </p:cNvPr>
          <p:cNvSpPr txBox="1"/>
          <p:nvPr/>
        </p:nvSpPr>
        <p:spPr>
          <a:xfrm>
            <a:off x="2783394" y="6422957"/>
            <a:ext cx="9318172" cy="369332"/>
          </a:xfrm>
          <a:prstGeom prst="rect">
            <a:avLst/>
          </a:prstGeom>
          <a:noFill/>
        </p:spPr>
        <p:txBody>
          <a:bodyPr wrap="square" rtlCol="0">
            <a:spAutoFit/>
          </a:bodyPr>
          <a:lstStyle/>
          <a:p>
            <a:r>
              <a:rPr lang="en-US" dirty="0"/>
              <a:t>IT17175012 | Fernando W.M.N.A | 20_21-J 17 </a:t>
            </a:r>
          </a:p>
        </p:txBody>
      </p:sp>
      <p:sp>
        <p:nvSpPr>
          <p:cNvPr id="7" name="Text Placeholder 10">
            <a:extLst>
              <a:ext uri="{FF2B5EF4-FFF2-40B4-BE49-F238E27FC236}">
                <a16:creationId xmlns:a16="http://schemas.microsoft.com/office/drawing/2014/main" id="{7030E73E-ED79-4383-BB30-0549FAC27474}"/>
              </a:ext>
            </a:extLst>
          </p:cNvPr>
          <p:cNvSpPr txBox="1">
            <a:spLocks/>
          </p:cNvSpPr>
          <p:nvPr/>
        </p:nvSpPr>
        <p:spPr>
          <a:xfrm>
            <a:off x="572656" y="1487055"/>
            <a:ext cx="11231418" cy="4600607"/>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endPar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 name="Text Placeholder 3">
            <a:extLst>
              <a:ext uri="{FF2B5EF4-FFF2-40B4-BE49-F238E27FC236}">
                <a16:creationId xmlns:a16="http://schemas.microsoft.com/office/drawing/2014/main" id="{6BAE194C-F39B-48A8-9EDF-5750ACD74B41}"/>
              </a:ext>
            </a:extLst>
          </p:cNvPr>
          <p:cNvSpPr txBox="1">
            <a:spLocks/>
          </p:cNvSpPr>
          <p:nvPr/>
        </p:nvSpPr>
        <p:spPr>
          <a:xfrm>
            <a:off x="221941" y="225743"/>
            <a:ext cx="4271002" cy="830997"/>
          </a:xfrm>
          <a:prstGeom prst="rect">
            <a:avLst/>
          </a:prstGeom>
        </p:spPr>
        <p:txBody>
          <a:bodyPr anchor="ctr"/>
          <a:lstStyle>
            <a:lvl1pPr marL="0" indent="0" algn="l" defTabSz="914400" rtl="0" eaLnBrk="1" latinLnBrk="1" hangingPunct="1">
              <a:spcBef>
                <a:spcPct val="20000"/>
              </a:spcBef>
              <a:buFont typeface="Arial" pitchFamily="34" charset="0"/>
              <a:buNone/>
              <a:defRPr sz="28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857250" indent="-857250">
              <a:lnSpc>
                <a:spcPct val="110000"/>
              </a:lnSpc>
              <a:buFont typeface="Wingdings" panose="05000000000000000000" pitchFamily="2" charset="2"/>
              <a:buChar char="Ø"/>
            </a:pPr>
            <a:r>
              <a:rPr lang="en-US" altLang="ko-KR" sz="6000" dirty="0">
                <a:solidFill>
                  <a:schemeClr val="accent1"/>
                </a:solidFill>
                <a:latin typeface="Times New Roman" panose="02020603050405020304" pitchFamily="18" charset="0"/>
                <a:cs typeface="Times New Roman" panose="02020603050405020304" pitchFamily="18" charset="0"/>
              </a:rPr>
              <a:t>Problem</a:t>
            </a:r>
          </a:p>
        </p:txBody>
      </p:sp>
      <p:sp>
        <p:nvSpPr>
          <p:cNvPr id="6" name="Text Placeholder 10">
            <a:extLst>
              <a:ext uri="{FF2B5EF4-FFF2-40B4-BE49-F238E27FC236}">
                <a16:creationId xmlns:a16="http://schemas.microsoft.com/office/drawing/2014/main" id="{2C3E27E2-890B-4A5B-9B97-DA8F78DF94A6}"/>
              </a:ext>
            </a:extLst>
          </p:cNvPr>
          <p:cNvSpPr txBox="1">
            <a:spLocks/>
          </p:cNvSpPr>
          <p:nvPr/>
        </p:nvSpPr>
        <p:spPr>
          <a:xfrm rot="10800000" flipV="1">
            <a:off x="1040245" y="2105622"/>
            <a:ext cx="10111509" cy="4149688"/>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50000"/>
              </a:lnSpc>
            </a:pPr>
            <a:r>
              <a:rPr lang="en-US" altLang="ko-KR" sz="4000" b="1" dirty="0">
                <a:solidFill>
                  <a:schemeClr val="tx1">
                    <a:lumMod val="75000"/>
                    <a:lumOff val="25000"/>
                  </a:schemeClr>
                </a:solidFill>
                <a:latin typeface="Times New Roman" panose="02020603050405020304" pitchFamily="18" charset="0"/>
                <a:cs typeface="Times New Roman" panose="02020603050405020304" pitchFamily="18" charset="0"/>
              </a:rPr>
              <a:t>Does the </a:t>
            </a:r>
            <a:r>
              <a:rPr lang="en-US" altLang="ko-KR" sz="4000" b="1" dirty="0">
                <a:solidFill>
                  <a:srgbClr val="FF0000"/>
                </a:solidFill>
                <a:latin typeface="Times New Roman" panose="02020603050405020304" pitchFamily="18" charset="0"/>
                <a:cs typeface="Times New Roman" panose="02020603050405020304" pitchFamily="18" charset="0"/>
              </a:rPr>
              <a:t>internal production parameters </a:t>
            </a:r>
            <a:r>
              <a:rPr lang="en-US" altLang="ko-KR" sz="4000" b="1" dirty="0">
                <a:solidFill>
                  <a:schemeClr val="tx1">
                    <a:lumMod val="75000"/>
                    <a:lumOff val="25000"/>
                  </a:schemeClr>
                </a:solidFill>
                <a:latin typeface="Times New Roman" panose="02020603050405020304" pitchFamily="18" charset="0"/>
                <a:cs typeface="Times New Roman" panose="02020603050405020304" pitchFamily="18" charset="0"/>
              </a:rPr>
              <a:t>of the plant no.13 , </a:t>
            </a:r>
            <a:r>
              <a:rPr lang="en-US" altLang="ko-KR" sz="4000" b="1" dirty="0">
                <a:latin typeface="Times New Roman" panose="02020603050405020304" pitchFamily="18" charset="0"/>
                <a:cs typeface="Times New Roman" panose="02020603050405020304" pitchFamily="18" charset="0"/>
              </a:rPr>
              <a:t>have </a:t>
            </a:r>
            <a:r>
              <a:rPr lang="en-US" altLang="ko-KR" sz="4000" b="1" dirty="0">
                <a:solidFill>
                  <a:srgbClr val="FF0000"/>
                </a:solidFill>
                <a:latin typeface="Times New Roman" panose="02020603050405020304" pitchFamily="18" charset="0"/>
                <a:cs typeface="Times New Roman" panose="02020603050405020304" pitchFamily="18" charset="0"/>
              </a:rPr>
              <a:t>correlation</a:t>
            </a:r>
            <a:r>
              <a:rPr lang="en-US" altLang="ko-KR" sz="4000" b="1" dirty="0">
                <a:latin typeface="Times New Roman" panose="02020603050405020304" pitchFamily="18" charset="0"/>
                <a:cs typeface="Times New Roman" panose="02020603050405020304" pitchFamily="18" charset="0"/>
              </a:rPr>
              <a:t> with</a:t>
            </a:r>
            <a:r>
              <a:rPr lang="en-US" altLang="ko-KR" sz="4000" b="1" dirty="0">
                <a:solidFill>
                  <a:srgbClr val="FF0000"/>
                </a:solidFill>
                <a:latin typeface="Times New Roman" panose="02020603050405020304" pitchFamily="18" charset="0"/>
                <a:cs typeface="Times New Roman" panose="02020603050405020304" pitchFamily="18" charset="0"/>
              </a:rPr>
              <a:t>  environmental parameters </a:t>
            </a:r>
            <a:r>
              <a:rPr lang="en-US" altLang="ko-KR" sz="4000" b="1" dirty="0">
                <a:solidFill>
                  <a:schemeClr val="tx1">
                    <a:lumMod val="75000"/>
                    <a:lumOff val="25000"/>
                  </a:schemeClr>
                </a:solidFill>
                <a:latin typeface="Times New Roman" panose="02020603050405020304" pitchFamily="18" charset="0"/>
                <a:cs typeface="Times New Roman" panose="02020603050405020304" pitchFamily="18" charset="0"/>
              </a:rPr>
              <a:t>???</a:t>
            </a:r>
          </a:p>
          <a:p>
            <a:pPr algn="ctr">
              <a:lnSpc>
                <a:spcPct val="150000"/>
              </a:lnSpc>
            </a:pPr>
            <a:r>
              <a:rPr lang="en-US" altLang="ko-KR" sz="4000" b="1" dirty="0">
                <a:solidFill>
                  <a:schemeClr val="tx1">
                    <a:lumMod val="75000"/>
                    <a:lumOff val="25000"/>
                  </a:schemeClr>
                </a:solidFill>
                <a:latin typeface="Times New Roman" panose="02020603050405020304" pitchFamily="18" charset="0"/>
                <a:cs typeface="Times New Roman" panose="02020603050405020304" pitchFamily="18" charset="0"/>
              </a:rPr>
              <a:t>Can </a:t>
            </a:r>
            <a:r>
              <a:rPr lang="en-US" altLang="ko-KR" sz="4000" b="1" dirty="0">
                <a:solidFill>
                  <a:srgbClr val="FF0000"/>
                </a:solidFill>
                <a:latin typeface="Times New Roman" panose="02020603050405020304" pitchFamily="18" charset="0"/>
                <a:cs typeface="Times New Roman" panose="02020603050405020304" pitchFamily="18" charset="0"/>
              </a:rPr>
              <a:t>machine learning</a:t>
            </a:r>
            <a:r>
              <a:rPr lang="en-US" altLang="ko-KR" sz="4000" b="1" dirty="0">
                <a:solidFill>
                  <a:schemeClr val="tx1">
                    <a:lumMod val="75000"/>
                    <a:lumOff val="25000"/>
                  </a:schemeClr>
                </a:solidFill>
                <a:latin typeface="Times New Roman" panose="02020603050405020304" pitchFamily="18" charset="0"/>
                <a:cs typeface="Times New Roman" panose="02020603050405020304" pitchFamily="18" charset="0"/>
              </a:rPr>
              <a:t> approach is used to optimize glove production by </a:t>
            </a:r>
            <a:r>
              <a:rPr lang="en-US" altLang="ko-KR" sz="4000" b="1" dirty="0">
                <a:solidFill>
                  <a:srgbClr val="FF0000"/>
                </a:solidFill>
                <a:latin typeface="Times New Roman" panose="02020603050405020304" pitchFamily="18" charset="0"/>
                <a:cs typeface="Times New Roman" panose="02020603050405020304" pitchFamily="18" charset="0"/>
              </a:rPr>
              <a:t>predicting the defect occurrence</a:t>
            </a:r>
            <a:r>
              <a:rPr lang="en-US" altLang="ko-KR" sz="4000" b="1" dirty="0">
                <a:solidFill>
                  <a:schemeClr val="tx1">
                    <a:lumMod val="75000"/>
                    <a:lumOff val="25000"/>
                  </a:schemeClr>
                </a:solidFill>
                <a:latin typeface="Times New Roman" panose="02020603050405020304" pitchFamily="18" charset="0"/>
                <a:cs typeface="Times New Roman" panose="02020603050405020304" pitchFamily="18" charset="0"/>
              </a:rPr>
              <a:t> ???</a:t>
            </a:r>
            <a:endParaRPr lang="en-US" altLang="ko-KR" sz="4000" b="1" dirty="0">
              <a:latin typeface="Times New Roman" panose="02020603050405020304" pitchFamily="18" charset="0"/>
              <a:cs typeface="Times New Roman" panose="02020603050405020304" pitchFamily="18" charset="0"/>
            </a:endParaRPr>
          </a:p>
          <a:p>
            <a:pPr marL="0" indent="0">
              <a:lnSpc>
                <a:spcPct val="110000"/>
              </a:lnSpc>
              <a:buNone/>
            </a:pPr>
            <a:endParaRPr lang="en-US" altLang="ko-KR" sz="2800" b="1" dirty="0">
              <a:latin typeface="Times New Roman" panose="02020603050405020304" pitchFamily="18" charset="0"/>
              <a:cs typeface="Times New Roman" panose="02020603050405020304" pitchFamily="18" charset="0"/>
            </a:endParaRPr>
          </a:p>
          <a:p>
            <a:pPr marL="0" indent="0">
              <a:lnSpc>
                <a:spcPct val="110000"/>
              </a:lnSpc>
              <a:buNone/>
            </a:pPr>
            <a:endPar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4445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2D67540F-69E7-4782-859D-EFD7AC045929}"/>
              </a:ext>
            </a:extLst>
          </p:cNvPr>
          <p:cNvSpPr txBox="1">
            <a:spLocks/>
          </p:cNvSpPr>
          <p:nvPr/>
        </p:nvSpPr>
        <p:spPr>
          <a:xfrm>
            <a:off x="276287" y="112908"/>
            <a:ext cx="3096000" cy="396000"/>
          </a:xfrm>
          <a:prstGeom prst="rect">
            <a:avLst/>
          </a:prstGeom>
        </p:spPr>
        <p:txBody>
          <a:bodyPr anchor="ctr"/>
          <a:lstStyle>
            <a:lvl1pPr marL="0" indent="0" algn="l" defTabSz="914400" rtl="0" eaLnBrk="1" latinLnBrk="1" hangingPunct="1">
              <a:spcBef>
                <a:spcPct val="20000"/>
              </a:spcBef>
              <a:buFont typeface="Arial" pitchFamily="34" charset="0"/>
              <a:buNone/>
              <a:defRPr sz="16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685800" indent="-685800">
              <a:buFont typeface="Wingdings" panose="05000000000000000000" pitchFamily="2" charset="2"/>
              <a:buChar char="Ø"/>
            </a:pPr>
            <a:r>
              <a:rPr lang="en-US" altLang="ko-KR" sz="5400" dirty="0">
                <a:latin typeface="Times New Roman" panose="02020603050405020304" pitchFamily="18" charset="0"/>
                <a:cs typeface="Times New Roman" panose="02020603050405020304" pitchFamily="18" charset="0"/>
              </a:rPr>
              <a:t>Gap</a:t>
            </a:r>
          </a:p>
        </p:txBody>
      </p:sp>
      <p:sp>
        <p:nvSpPr>
          <p:cNvPr id="11" name="TextBox 10">
            <a:extLst>
              <a:ext uri="{FF2B5EF4-FFF2-40B4-BE49-F238E27FC236}">
                <a16:creationId xmlns:a16="http://schemas.microsoft.com/office/drawing/2014/main" id="{D0E46BFB-DC10-44BC-AAEE-9A7D38478A0D}"/>
              </a:ext>
            </a:extLst>
          </p:cNvPr>
          <p:cNvSpPr txBox="1"/>
          <p:nvPr/>
        </p:nvSpPr>
        <p:spPr>
          <a:xfrm>
            <a:off x="2783394" y="6422957"/>
            <a:ext cx="9318172" cy="369332"/>
          </a:xfrm>
          <a:prstGeom prst="rect">
            <a:avLst/>
          </a:prstGeom>
          <a:noFill/>
        </p:spPr>
        <p:txBody>
          <a:bodyPr wrap="square" rtlCol="0">
            <a:spAutoFit/>
          </a:bodyPr>
          <a:lstStyle/>
          <a:p>
            <a:r>
              <a:rPr lang="en-US" dirty="0"/>
              <a:t>IT17175012 | Fernando W.M.N.A | 20_21-J 17 </a:t>
            </a:r>
          </a:p>
        </p:txBody>
      </p:sp>
      <p:graphicFrame>
        <p:nvGraphicFramePr>
          <p:cNvPr id="2" name="Table 2">
            <a:extLst>
              <a:ext uri="{FF2B5EF4-FFF2-40B4-BE49-F238E27FC236}">
                <a16:creationId xmlns:a16="http://schemas.microsoft.com/office/drawing/2014/main" id="{1B48E538-3F1F-4AEE-BD06-DC698272D187}"/>
              </a:ext>
            </a:extLst>
          </p:cNvPr>
          <p:cNvGraphicFramePr>
            <a:graphicFrameLocks noGrp="1"/>
          </p:cNvGraphicFramePr>
          <p:nvPr>
            <p:extLst>
              <p:ext uri="{D42A27DB-BD31-4B8C-83A1-F6EECF244321}">
                <p14:modId xmlns:p14="http://schemas.microsoft.com/office/powerpoint/2010/main" val="867538322"/>
              </p:ext>
            </p:extLst>
          </p:nvPr>
        </p:nvGraphicFramePr>
        <p:xfrm>
          <a:off x="90435" y="771011"/>
          <a:ext cx="11931374" cy="5605705"/>
        </p:xfrm>
        <a:graphic>
          <a:graphicData uri="http://schemas.openxmlformats.org/drawingml/2006/table">
            <a:tbl>
              <a:tblPr firstRow="1" bandRow="1">
                <a:tableStyleId>{5C22544A-7EE6-4342-B048-85BDC9FD1C3A}</a:tableStyleId>
              </a:tblPr>
              <a:tblGrid>
                <a:gridCol w="2006827">
                  <a:extLst>
                    <a:ext uri="{9D8B030D-6E8A-4147-A177-3AD203B41FA5}">
                      <a16:colId xmlns:a16="http://schemas.microsoft.com/office/drawing/2014/main" val="1592497384"/>
                    </a:ext>
                  </a:extLst>
                </a:gridCol>
                <a:gridCol w="1970299">
                  <a:extLst>
                    <a:ext uri="{9D8B030D-6E8A-4147-A177-3AD203B41FA5}">
                      <a16:colId xmlns:a16="http://schemas.microsoft.com/office/drawing/2014/main" val="1460542904"/>
                    </a:ext>
                  </a:extLst>
                </a:gridCol>
                <a:gridCol w="1988562">
                  <a:extLst>
                    <a:ext uri="{9D8B030D-6E8A-4147-A177-3AD203B41FA5}">
                      <a16:colId xmlns:a16="http://schemas.microsoft.com/office/drawing/2014/main" val="2227827806"/>
                    </a:ext>
                  </a:extLst>
                </a:gridCol>
                <a:gridCol w="1988562">
                  <a:extLst>
                    <a:ext uri="{9D8B030D-6E8A-4147-A177-3AD203B41FA5}">
                      <a16:colId xmlns:a16="http://schemas.microsoft.com/office/drawing/2014/main" val="1951437978"/>
                    </a:ext>
                  </a:extLst>
                </a:gridCol>
                <a:gridCol w="1988562">
                  <a:extLst>
                    <a:ext uri="{9D8B030D-6E8A-4147-A177-3AD203B41FA5}">
                      <a16:colId xmlns:a16="http://schemas.microsoft.com/office/drawing/2014/main" val="3191249325"/>
                    </a:ext>
                  </a:extLst>
                </a:gridCol>
                <a:gridCol w="1988562">
                  <a:extLst>
                    <a:ext uri="{9D8B030D-6E8A-4147-A177-3AD203B41FA5}">
                      <a16:colId xmlns:a16="http://schemas.microsoft.com/office/drawing/2014/main" val="2482295322"/>
                    </a:ext>
                  </a:extLst>
                </a:gridCol>
              </a:tblGrid>
              <a:tr h="1043487">
                <a:tc>
                  <a:txBody>
                    <a:bodyPr/>
                    <a:lstStyle/>
                    <a:p>
                      <a:r>
                        <a:rPr lang="en-US" dirty="0"/>
                        <a:t>              </a:t>
                      </a:r>
                    </a:p>
                  </a:txBody>
                  <a:tcPr/>
                </a:tc>
                <a:tc>
                  <a:txBody>
                    <a:bodyPr/>
                    <a:lstStyle/>
                    <a:p>
                      <a:pPr algn="ctr"/>
                      <a:r>
                        <a:rPr lang="en-US" sz="1100" dirty="0"/>
                        <a:t>Proper Glove:  Proposed System for production optimization</a:t>
                      </a:r>
                    </a:p>
                  </a:txBody>
                  <a:tcPr/>
                </a:tc>
                <a:tc>
                  <a:txBody>
                    <a:bodyPr/>
                    <a:lstStyle/>
                    <a:p>
                      <a:r>
                        <a:rPr lang="en-US" sz="1100" dirty="0"/>
                        <a:t>Correlation analysis methods in multi-stage production systems for zero-defect manufacturing</a:t>
                      </a:r>
                    </a:p>
                  </a:txBody>
                  <a:tcPr/>
                </a:tc>
                <a:tc>
                  <a:txBody>
                    <a:bodyPr/>
                    <a:lstStyle/>
                    <a:p>
                      <a:r>
                        <a:rPr lang="en-US" sz="1100" dirty="0"/>
                        <a:t>Optimization of manufacturing process parameters  using deep neural networks as surrogate models</a:t>
                      </a:r>
                    </a:p>
                  </a:txBody>
                  <a:tcPr/>
                </a:tc>
                <a:tc>
                  <a:txBody>
                    <a:bodyPr/>
                    <a:lstStyle/>
                    <a:p>
                      <a:r>
                        <a:rPr lang="en-US" sz="1100" dirty="0"/>
                        <a:t>Global Optimization Ensemble Model for Classification Methods</a:t>
                      </a:r>
                    </a:p>
                  </a:txBody>
                  <a:tcPr/>
                </a:tc>
                <a:tc>
                  <a:txBody>
                    <a:bodyPr/>
                    <a:lstStyle/>
                    <a:p>
                      <a:r>
                        <a:rPr lang="en-US" sz="1100" dirty="0"/>
                        <a:t>Design of a binary decision tree using the genetic algorithm and K-means algorithm for recognition of the defect patterns of cold mill strip</a:t>
                      </a:r>
                    </a:p>
                  </a:txBody>
                  <a:tcPr/>
                </a:tc>
                <a:extLst>
                  <a:ext uri="{0D108BD9-81ED-4DB2-BD59-A6C34878D82A}">
                    <a16:rowId xmlns:a16="http://schemas.microsoft.com/office/drawing/2014/main" val="1228732315"/>
                  </a:ext>
                </a:extLst>
              </a:tr>
              <a:tr h="1009827">
                <a:tc>
                  <a:txBody>
                    <a:bodyPr/>
                    <a:lstStyle/>
                    <a:p>
                      <a:r>
                        <a:rPr lang="en-US" sz="1600" dirty="0"/>
                        <a:t>Correlation Analyze between parameters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pPr algn="ct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a:txBody>
                  <a:tcPr/>
                </a:tc>
                <a:tc>
                  <a:txBody>
                    <a:bodyPr/>
                    <a:lstStyle/>
                    <a:p>
                      <a:pPr algn="ct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pPr algn="ctr"/>
                      <a:endParaRPr lang="en-US" dirty="0"/>
                    </a:p>
                  </a:txBody>
                  <a:tcPr/>
                </a:tc>
                <a:tc>
                  <a:txBody>
                    <a:bodyPr/>
                    <a:lstStyle/>
                    <a:p>
                      <a:pPr algn="ct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pPr algn="ctr"/>
                      <a:endParaRPr lang="en-US" dirty="0"/>
                    </a:p>
                  </a:txBody>
                  <a:tcPr/>
                </a:tc>
                <a:tc>
                  <a:txBody>
                    <a:bodyPr/>
                    <a:lstStyle/>
                    <a:p>
                      <a:pPr algn="ct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pPr algn="ctr"/>
                      <a:endParaRPr lang="en-US" dirty="0"/>
                    </a:p>
                  </a:txBody>
                  <a:tcPr/>
                </a:tc>
                <a:extLst>
                  <a:ext uri="{0D108BD9-81ED-4DB2-BD59-A6C34878D82A}">
                    <a16:rowId xmlns:a16="http://schemas.microsoft.com/office/drawing/2014/main" val="1486141181"/>
                  </a:ext>
                </a:extLst>
              </a:tr>
              <a:tr h="1178131">
                <a:tc>
                  <a:txBody>
                    <a:bodyPr/>
                    <a:lstStyle/>
                    <a:p>
                      <a:r>
                        <a:rPr lang="en-US" sz="1600" dirty="0"/>
                        <a:t>Defect Occurrence Identification using production parameters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pPr algn="ctr"/>
                      <a:endParaRPr lang="en-US" dirty="0"/>
                    </a:p>
                  </a:txBody>
                  <a:tcPr/>
                </a:tc>
                <a:extLst>
                  <a:ext uri="{0D108BD9-81ED-4DB2-BD59-A6C34878D82A}">
                    <a16:rowId xmlns:a16="http://schemas.microsoft.com/office/drawing/2014/main" val="2074377407"/>
                  </a:ext>
                </a:extLst>
              </a:tr>
              <a:tr h="1009827">
                <a:tc>
                  <a:txBody>
                    <a:bodyPr/>
                    <a:lstStyle/>
                    <a:p>
                      <a:r>
                        <a:rPr lang="en-US" sz="1600" dirty="0"/>
                        <a:t>Glove rejection identification using defect types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pPr algn="ctr"/>
                      <a:endParaRPr lang="en-US" dirty="0"/>
                    </a:p>
                  </a:txBody>
                  <a:tcPr/>
                </a:tc>
                <a:tc>
                  <a:txBody>
                    <a:bodyPr/>
                    <a:lstStyle/>
                    <a:p>
                      <a:pPr algn="ct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pPr algn="ctr"/>
                      <a:endParaRPr lang="en-US" dirty="0"/>
                    </a:p>
                  </a:txBody>
                  <a:tcPr/>
                </a:tc>
                <a:extLst>
                  <a:ext uri="{0D108BD9-81ED-4DB2-BD59-A6C34878D82A}">
                    <a16:rowId xmlns:a16="http://schemas.microsoft.com/office/drawing/2014/main" val="1854910410"/>
                  </a:ext>
                </a:extLst>
              </a:tr>
              <a:tr h="1009827">
                <a:tc>
                  <a:txBody>
                    <a:bodyPr/>
                    <a:lstStyle/>
                    <a:p>
                      <a:r>
                        <a:rPr lang="en-US" sz="1600" dirty="0"/>
                        <a:t>Production process optimization by improving decision tree algorithm using genetic algorithms</a:t>
                      </a:r>
                    </a:p>
                  </a:txBody>
                  <a:tcPr/>
                </a:tc>
                <a:tc>
                  <a:txBody>
                    <a:bodyPr/>
                    <a:lstStyle/>
                    <a:p>
                      <a:pPr algn="ct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pPr algn="ctr"/>
                      <a:endParaRPr lang="en-US" dirty="0"/>
                    </a:p>
                  </a:txBody>
                  <a:tcPr/>
                </a:tc>
                <a:tc>
                  <a:txBody>
                    <a:bodyPr/>
                    <a:lstStyle/>
                    <a:p>
                      <a:pPr algn="ct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pPr algn="ctr"/>
                      <a:endParaRPr lang="en-US" dirty="0"/>
                    </a:p>
                  </a:txBody>
                  <a:tcPr/>
                </a:tc>
                <a:extLst>
                  <a:ext uri="{0D108BD9-81ED-4DB2-BD59-A6C34878D82A}">
                    <a16:rowId xmlns:a16="http://schemas.microsoft.com/office/drawing/2014/main" val="198530652"/>
                  </a:ext>
                </a:extLst>
              </a:tr>
            </a:tbl>
          </a:graphicData>
        </a:graphic>
      </p:graphicFrame>
      <p:cxnSp>
        <p:nvCxnSpPr>
          <p:cNvPr id="4" name="Straight Connector 3">
            <a:extLst>
              <a:ext uri="{FF2B5EF4-FFF2-40B4-BE49-F238E27FC236}">
                <a16:creationId xmlns:a16="http://schemas.microsoft.com/office/drawing/2014/main" id="{9DFE1B7D-C6EE-41C6-97E2-B1FD4FB9B4EF}"/>
              </a:ext>
            </a:extLst>
          </p:cNvPr>
          <p:cNvCxnSpPr>
            <a:cxnSpLocks/>
          </p:cNvCxnSpPr>
          <p:nvPr/>
        </p:nvCxnSpPr>
        <p:spPr>
          <a:xfrm>
            <a:off x="276287" y="908336"/>
            <a:ext cx="1658252" cy="727777"/>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5" name="Rectangle 4">
            <a:extLst>
              <a:ext uri="{FF2B5EF4-FFF2-40B4-BE49-F238E27FC236}">
                <a16:creationId xmlns:a16="http://schemas.microsoft.com/office/drawing/2014/main" id="{6482470E-729B-4D88-A2CF-52D872B5D044}"/>
              </a:ext>
            </a:extLst>
          </p:cNvPr>
          <p:cNvSpPr/>
          <p:nvPr/>
        </p:nvSpPr>
        <p:spPr>
          <a:xfrm>
            <a:off x="949409" y="723815"/>
            <a:ext cx="1163782" cy="60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Research</a:t>
            </a:r>
          </a:p>
        </p:txBody>
      </p:sp>
      <p:sp>
        <p:nvSpPr>
          <p:cNvPr id="10" name="Rectangle 9">
            <a:extLst>
              <a:ext uri="{FF2B5EF4-FFF2-40B4-BE49-F238E27FC236}">
                <a16:creationId xmlns:a16="http://schemas.microsoft.com/office/drawing/2014/main" id="{CCE72A29-2462-4F92-AFF6-4EB24EF3DF29}"/>
              </a:ext>
            </a:extLst>
          </p:cNvPr>
          <p:cNvSpPr/>
          <p:nvPr/>
        </p:nvSpPr>
        <p:spPr>
          <a:xfrm>
            <a:off x="90435" y="1163147"/>
            <a:ext cx="1163782" cy="60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Methods</a:t>
            </a:r>
          </a:p>
        </p:txBody>
      </p:sp>
    </p:spTree>
    <p:extLst>
      <p:ext uri="{BB962C8B-B14F-4D97-AF65-F5344CB8AC3E}">
        <p14:creationId xmlns:p14="http://schemas.microsoft.com/office/powerpoint/2010/main" val="2587876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pPr marL="685800" indent="-685800" algn="l">
              <a:buFont typeface="Wingdings" panose="05000000000000000000" pitchFamily="2" charset="2"/>
              <a:buChar char="Ø"/>
            </a:pPr>
            <a:r>
              <a:rPr lang="en-US" b="1" dirty="0">
                <a:solidFill>
                  <a:srgbClr val="0070C0"/>
                </a:solidFill>
                <a:latin typeface="Times New Roman" panose="02020603050405020304" pitchFamily="18" charset="0"/>
                <a:cs typeface="Times New Roman" panose="02020603050405020304" pitchFamily="18" charset="0"/>
              </a:rPr>
              <a:t>Objectives</a:t>
            </a:r>
          </a:p>
        </p:txBody>
      </p:sp>
      <p:sp>
        <p:nvSpPr>
          <p:cNvPr id="39" name="Arc 38">
            <a:extLst>
              <a:ext uri="{FF2B5EF4-FFF2-40B4-BE49-F238E27FC236}">
                <a16:creationId xmlns:a16="http://schemas.microsoft.com/office/drawing/2014/main" id="{7E0A2826-8662-4C5F-8ECD-9228A0FA4B39}"/>
              </a:ext>
            </a:extLst>
          </p:cNvPr>
          <p:cNvSpPr/>
          <p:nvPr/>
        </p:nvSpPr>
        <p:spPr>
          <a:xfrm flipH="1">
            <a:off x="7082298" y="1757322"/>
            <a:ext cx="4207538" cy="4164310"/>
          </a:xfrm>
          <a:prstGeom prst="arc">
            <a:avLst>
              <a:gd name="adj1" fmla="val 16200000"/>
              <a:gd name="adj2" fmla="val 5433205"/>
            </a:avLst>
          </a:prstGeom>
          <a:ln w="53975">
            <a:gradFill>
              <a:gsLst>
                <a:gs pos="82000">
                  <a:srgbClr val="D9D9D9"/>
                </a:gs>
                <a:gs pos="0">
                  <a:schemeClr val="bg1">
                    <a:lumMod val="85000"/>
                    <a:alpha val="0"/>
                  </a:schemeClr>
                </a:gs>
                <a:gs pos="20000">
                  <a:schemeClr val="bg1">
                    <a:lumMod val="85000"/>
                  </a:schemeClr>
                </a:gs>
                <a:gs pos="100000">
                  <a:schemeClr val="bg1">
                    <a:lumMod val="85000"/>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4" name="Oval 3">
            <a:extLst>
              <a:ext uri="{FF2B5EF4-FFF2-40B4-BE49-F238E27FC236}">
                <a16:creationId xmlns:a16="http://schemas.microsoft.com/office/drawing/2014/main" id="{C6150010-A241-40AE-B693-6CCF2FC60A07}"/>
              </a:ext>
            </a:extLst>
          </p:cNvPr>
          <p:cNvSpPr/>
          <p:nvPr/>
        </p:nvSpPr>
        <p:spPr>
          <a:xfrm flipH="1">
            <a:off x="8148066" y="1908744"/>
            <a:ext cx="216118" cy="2161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Oval 4">
            <a:extLst>
              <a:ext uri="{FF2B5EF4-FFF2-40B4-BE49-F238E27FC236}">
                <a16:creationId xmlns:a16="http://schemas.microsoft.com/office/drawing/2014/main" id="{297161C5-F4E8-4DC9-8CE1-BC5029AB46B7}"/>
              </a:ext>
            </a:extLst>
          </p:cNvPr>
          <p:cNvSpPr/>
          <p:nvPr/>
        </p:nvSpPr>
        <p:spPr>
          <a:xfrm flipH="1">
            <a:off x="5926068" y="1825365"/>
            <a:ext cx="549613" cy="5496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7" name="TextBox 6">
            <a:extLst>
              <a:ext uri="{FF2B5EF4-FFF2-40B4-BE49-F238E27FC236}">
                <a16:creationId xmlns:a16="http://schemas.microsoft.com/office/drawing/2014/main" id="{C3AFE997-4902-4F36-8E03-42657E90924A}"/>
              </a:ext>
            </a:extLst>
          </p:cNvPr>
          <p:cNvSpPr txBox="1"/>
          <p:nvPr/>
        </p:nvSpPr>
        <p:spPr>
          <a:xfrm flipH="1">
            <a:off x="1516203" y="1502703"/>
            <a:ext cx="4385439" cy="1569660"/>
          </a:xfrm>
          <a:prstGeom prst="rect">
            <a:avLst/>
          </a:prstGeom>
          <a:noFill/>
        </p:spPr>
        <p:txBody>
          <a:bodyPr wrap="square" rtlCol="0">
            <a:spAutoFit/>
          </a:bodyPr>
          <a:lstStyle/>
          <a:p>
            <a:pPr lvl="2"/>
            <a:r>
              <a:rPr lang="en-US" sz="2400" dirty="0"/>
              <a:t>Identify plant parameters contributes for supported glove production.</a:t>
            </a:r>
          </a:p>
        </p:txBody>
      </p:sp>
      <p:sp>
        <p:nvSpPr>
          <p:cNvPr id="9" name="Oval 8">
            <a:extLst>
              <a:ext uri="{FF2B5EF4-FFF2-40B4-BE49-F238E27FC236}">
                <a16:creationId xmlns:a16="http://schemas.microsoft.com/office/drawing/2014/main" id="{10779195-C1F9-46F6-BBB0-AC6619C7A224}"/>
              </a:ext>
            </a:extLst>
          </p:cNvPr>
          <p:cNvSpPr/>
          <p:nvPr/>
        </p:nvSpPr>
        <p:spPr>
          <a:xfrm flipH="1">
            <a:off x="4980441" y="3661611"/>
            <a:ext cx="549613" cy="5496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11" name="TextBox 10">
            <a:extLst>
              <a:ext uri="{FF2B5EF4-FFF2-40B4-BE49-F238E27FC236}">
                <a16:creationId xmlns:a16="http://schemas.microsoft.com/office/drawing/2014/main" id="{E81441A5-7011-4D83-A376-C8A5081ABF37}"/>
              </a:ext>
            </a:extLst>
          </p:cNvPr>
          <p:cNvSpPr txBox="1"/>
          <p:nvPr/>
        </p:nvSpPr>
        <p:spPr>
          <a:xfrm flipH="1">
            <a:off x="323529" y="3322758"/>
            <a:ext cx="4635213" cy="1200329"/>
          </a:xfrm>
          <a:prstGeom prst="rect">
            <a:avLst/>
          </a:prstGeom>
          <a:noFill/>
        </p:spPr>
        <p:txBody>
          <a:bodyPr wrap="square" rtlCol="0">
            <a:spAutoFit/>
          </a:bodyPr>
          <a:lstStyle/>
          <a:p>
            <a:r>
              <a:rPr lang="en-US" sz="2400" dirty="0"/>
              <a:t>Analysis statistical co-relation between plant parameters and environmental factors.</a:t>
            </a:r>
            <a:endParaRPr lang="ko-KR" altLang="en-US" sz="2400" dirty="0">
              <a:solidFill>
                <a:schemeClr val="tx1">
                  <a:lumMod val="75000"/>
                  <a:lumOff val="25000"/>
                </a:schemeClr>
              </a:solidFill>
            </a:endParaRPr>
          </a:p>
        </p:txBody>
      </p:sp>
      <p:sp>
        <p:nvSpPr>
          <p:cNvPr id="13" name="Oval 12">
            <a:extLst>
              <a:ext uri="{FF2B5EF4-FFF2-40B4-BE49-F238E27FC236}">
                <a16:creationId xmlns:a16="http://schemas.microsoft.com/office/drawing/2014/main" id="{476F4CD0-08EC-4375-826C-A9E7EA1B4C50}"/>
              </a:ext>
            </a:extLst>
          </p:cNvPr>
          <p:cNvSpPr/>
          <p:nvPr/>
        </p:nvSpPr>
        <p:spPr>
          <a:xfrm flipH="1">
            <a:off x="6049895" y="5497857"/>
            <a:ext cx="549613" cy="5496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15" name="TextBox 14">
            <a:extLst>
              <a:ext uri="{FF2B5EF4-FFF2-40B4-BE49-F238E27FC236}">
                <a16:creationId xmlns:a16="http://schemas.microsoft.com/office/drawing/2014/main" id="{534881C3-911F-441A-8CDE-1DE53AF12B3D}"/>
              </a:ext>
            </a:extLst>
          </p:cNvPr>
          <p:cNvSpPr txBox="1"/>
          <p:nvPr/>
        </p:nvSpPr>
        <p:spPr>
          <a:xfrm flipH="1">
            <a:off x="1590929" y="4866380"/>
            <a:ext cx="4485562" cy="1569660"/>
          </a:xfrm>
          <a:prstGeom prst="rect">
            <a:avLst/>
          </a:prstGeom>
          <a:noFill/>
        </p:spPr>
        <p:txBody>
          <a:bodyPr wrap="square" rtlCol="0">
            <a:spAutoFit/>
          </a:bodyPr>
          <a:lstStyle/>
          <a:p>
            <a:r>
              <a:rPr lang="en-US" sz="2400" dirty="0"/>
              <a:t>Develop machine learning model to optimize glove production by identifying defect occurrence and glove rejection</a:t>
            </a:r>
            <a:endParaRPr lang="ko-KR" altLang="en-US" sz="2400" dirty="0">
              <a:solidFill>
                <a:schemeClr val="tx1">
                  <a:lumMod val="75000"/>
                  <a:lumOff val="25000"/>
                </a:schemeClr>
              </a:solidFill>
            </a:endParaRPr>
          </a:p>
        </p:txBody>
      </p:sp>
      <p:sp>
        <p:nvSpPr>
          <p:cNvPr id="26" name="Oval 25">
            <a:extLst>
              <a:ext uri="{FF2B5EF4-FFF2-40B4-BE49-F238E27FC236}">
                <a16:creationId xmlns:a16="http://schemas.microsoft.com/office/drawing/2014/main" id="{BE3A8781-0799-4F9D-B3FB-EF3D78C56C97}"/>
              </a:ext>
            </a:extLst>
          </p:cNvPr>
          <p:cNvSpPr/>
          <p:nvPr/>
        </p:nvSpPr>
        <p:spPr>
          <a:xfrm flipH="1">
            <a:off x="6975585" y="3731418"/>
            <a:ext cx="216118" cy="2161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Oval 27">
            <a:extLst>
              <a:ext uri="{FF2B5EF4-FFF2-40B4-BE49-F238E27FC236}">
                <a16:creationId xmlns:a16="http://schemas.microsoft.com/office/drawing/2014/main" id="{4331C00F-62C0-4B7A-B4A2-51E59FC7DBFF}"/>
              </a:ext>
            </a:extLst>
          </p:cNvPr>
          <p:cNvSpPr/>
          <p:nvPr/>
        </p:nvSpPr>
        <p:spPr>
          <a:xfrm flipH="1">
            <a:off x="8186563" y="5640948"/>
            <a:ext cx="216118" cy="2161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cxnSp>
        <p:nvCxnSpPr>
          <p:cNvPr id="29" name="Straight Connector 28">
            <a:extLst>
              <a:ext uri="{FF2B5EF4-FFF2-40B4-BE49-F238E27FC236}">
                <a16:creationId xmlns:a16="http://schemas.microsoft.com/office/drawing/2014/main" id="{C1074C65-F3DF-4063-B704-263954B9D92F}"/>
              </a:ext>
            </a:extLst>
          </p:cNvPr>
          <p:cNvCxnSpPr>
            <a:cxnSpLocks/>
          </p:cNvCxnSpPr>
          <p:nvPr/>
        </p:nvCxnSpPr>
        <p:spPr>
          <a:xfrm flipH="1">
            <a:off x="6790699" y="2076563"/>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B14C15C-FE65-4F93-B089-3D1FAD5374D8}"/>
              </a:ext>
            </a:extLst>
          </p:cNvPr>
          <p:cNvCxnSpPr>
            <a:cxnSpLocks/>
          </p:cNvCxnSpPr>
          <p:nvPr/>
        </p:nvCxnSpPr>
        <p:spPr>
          <a:xfrm flipH="1">
            <a:off x="5686919" y="3912809"/>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D0D08D4-C9F6-43C9-A062-3C4424A925CA}"/>
              </a:ext>
            </a:extLst>
          </p:cNvPr>
          <p:cNvCxnSpPr>
            <a:cxnSpLocks/>
          </p:cNvCxnSpPr>
          <p:nvPr/>
        </p:nvCxnSpPr>
        <p:spPr>
          <a:xfrm flipH="1">
            <a:off x="6852613" y="5749055"/>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4" name="Parallelogram 30">
            <a:extLst>
              <a:ext uri="{FF2B5EF4-FFF2-40B4-BE49-F238E27FC236}">
                <a16:creationId xmlns:a16="http://schemas.microsoft.com/office/drawing/2014/main" id="{CD034086-CB97-4A4D-919F-480F7EB8564D}"/>
              </a:ext>
            </a:extLst>
          </p:cNvPr>
          <p:cNvSpPr/>
          <p:nvPr/>
        </p:nvSpPr>
        <p:spPr>
          <a:xfrm>
            <a:off x="6165311" y="5628122"/>
            <a:ext cx="292786" cy="29351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6" name="Oval 7">
            <a:extLst>
              <a:ext uri="{FF2B5EF4-FFF2-40B4-BE49-F238E27FC236}">
                <a16:creationId xmlns:a16="http://schemas.microsoft.com/office/drawing/2014/main" id="{6BC3204C-05F3-48B3-A693-02079ED89583}"/>
              </a:ext>
            </a:extLst>
          </p:cNvPr>
          <p:cNvSpPr/>
          <p:nvPr/>
        </p:nvSpPr>
        <p:spPr>
          <a:xfrm flipH="1">
            <a:off x="5106535" y="3774207"/>
            <a:ext cx="300772" cy="30077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47" name="Group 46">
            <a:extLst>
              <a:ext uri="{FF2B5EF4-FFF2-40B4-BE49-F238E27FC236}">
                <a16:creationId xmlns:a16="http://schemas.microsoft.com/office/drawing/2014/main" id="{A3C06F18-9965-49F4-A2F9-A532E397AB2A}"/>
              </a:ext>
            </a:extLst>
          </p:cNvPr>
          <p:cNvGrpSpPr/>
          <p:nvPr/>
        </p:nvGrpSpPr>
        <p:grpSpPr>
          <a:xfrm flipH="1">
            <a:off x="8984974" y="3390900"/>
            <a:ext cx="1672352" cy="876221"/>
            <a:chOff x="8984974" y="3390900"/>
            <a:chExt cx="1672352" cy="876221"/>
          </a:xfrm>
        </p:grpSpPr>
        <p:sp>
          <p:nvSpPr>
            <p:cNvPr id="40" name="TextBox 39">
              <a:extLst>
                <a:ext uri="{FF2B5EF4-FFF2-40B4-BE49-F238E27FC236}">
                  <a16:creationId xmlns:a16="http://schemas.microsoft.com/office/drawing/2014/main" id="{13428032-65FF-4DA1-8580-045B2E78EBE8}"/>
                </a:ext>
              </a:extLst>
            </p:cNvPr>
            <p:cNvSpPr txBox="1"/>
            <p:nvPr/>
          </p:nvSpPr>
          <p:spPr>
            <a:xfrm flipH="1">
              <a:off x="8999735" y="4025752"/>
              <a:ext cx="1657591" cy="241369"/>
            </a:xfrm>
            <a:custGeom>
              <a:avLst/>
              <a:gdLst>
                <a:gd name="connsiteX0" fmla="*/ 1217399 w 4438231"/>
                <a:gd name="connsiteY0" fmla="*/ 148169 h 646270"/>
                <a:gd name="connsiteX1" fmla="*/ 1217399 w 4438231"/>
                <a:gd name="connsiteY1" fmla="*/ 496301 h 646270"/>
                <a:gd name="connsiteX2" fmla="*/ 1253957 w 4438231"/>
                <a:gd name="connsiteY2" fmla="*/ 496301 h 646270"/>
                <a:gd name="connsiteX3" fmla="*/ 1395216 w 4438231"/>
                <a:gd name="connsiteY3" fmla="*/ 433537 h 646270"/>
                <a:gd name="connsiteX4" fmla="*/ 1430872 w 4438231"/>
                <a:gd name="connsiteY4" fmla="*/ 322009 h 646270"/>
                <a:gd name="connsiteX5" fmla="*/ 1395216 w 4438231"/>
                <a:gd name="connsiteY5" fmla="*/ 210933 h 646270"/>
                <a:gd name="connsiteX6" fmla="*/ 1253957 w 4438231"/>
                <a:gd name="connsiteY6" fmla="*/ 148169 h 646270"/>
                <a:gd name="connsiteX7" fmla="*/ 3484816 w 4438231"/>
                <a:gd name="connsiteY7" fmla="*/ 136461 h 646270"/>
                <a:gd name="connsiteX8" fmla="*/ 3484816 w 4438231"/>
                <a:gd name="connsiteY8" fmla="*/ 289583 h 646270"/>
                <a:gd name="connsiteX9" fmla="*/ 3514647 w 4438231"/>
                <a:gd name="connsiteY9" fmla="*/ 289583 h 646270"/>
                <a:gd name="connsiteX10" fmla="*/ 3587415 w 4438231"/>
                <a:gd name="connsiteY10" fmla="*/ 268481 h 646270"/>
                <a:gd name="connsiteX11" fmla="*/ 3611369 w 4438231"/>
                <a:gd name="connsiteY11" fmla="*/ 212797 h 646270"/>
                <a:gd name="connsiteX12" fmla="*/ 3587415 w 4438231"/>
                <a:gd name="connsiteY12" fmla="*/ 157564 h 646270"/>
                <a:gd name="connsiteX13" fmla="*/ 3514647 w 4438231"/>
                <a:gd name="connsiteY13" fmla="*/ 136461 h 646270"/>
                <a:gd name="connsiteX14" fmla="*/ 3825741 w 4438231"/>
                <a:gd name="connsiteY14" fmla="*/ 14864 h 646270"/>
                <a:gd name="connsiteX15" fmla="*/ 4016693 w 4438231"/>
                <a:gd name="connsiteY15" fmla="*/ 14864 h 646270"/>
                <a:gd name="connsiteX16" fmla="*/ 4132887 w 4438231"/>
                <a:gd name="connsiteY16" fmla="*/ 182398 h 646270"/>
                <a:gd name="connsiteX17" fmla="*/ 4244577 w 4438231"/>
                <a:gd name="connsiteY17" fmla="*/ 14864 h 646270"/>
                <a:gd name="connsiteX18" fmla="*/ 4438231 w 4438231"/>
                <a:gd name="connsiteY18" fmla="*/ 14864 h 646270"/>
                <a:gd name="connsiteX19" fmla="*/ 4208098 w 4438231"/>
                <a:gd name="connsiteY19" fmla="*/ 334171 h 646270"/>
                <a:gd name="connsiteX20" fmla="*/ 4208098 w 4438231"/>
                <a:gd name="connsiteY20" fmla="*/ 629607 h 646270"/>
                <a:gd name="connsiteX21" fmla="*/ 4048218 w 4438231"/>
                <a:gd name="connsiteY21" fmla="*/ 629607 h 646270"/>
                <a:gd name="connsiteX22" fmla="*/ 4048218 w 4438231"/>
                <a:gd name="connsiteY22" fmla="*/ 334171 h 646270"/>
                <a:gd name="connsiteX23" fmla="*/ 3324939 w 4438231"/>
                <a:gd name="connsiteY23" fmla="*/ 14864 h 646270"/>
                <a:gd name="connsiteX24" fmla="*/ 3573538 w 4438231"/>
                <a:gd name="connsiteY24" fmla="*/ 14864 h 646270"/>
                <a:gd name="connsiteX25" fmla="*/ 3734768 w 4438231"/>
                <a:gd name="connsiteY25" fmla="*/ 80165 h 646270"/>
                <a:gd name="connsiteX26" fmla="*/ 3777103 w 4438231"/>
                <a:gd name="connsiteY26" fmla="*/ 204014 h 646270"/>
                <a:gd name="connsiteX27" fmla="*/ 3728463 w 4438231"/>
                <a:gd name="connsiteY27" fmla="*/ 334171 h 646270"/>
                <a:gd name="connsiteX28" fmla="*/ 3642893 w 4438231"/>
                <a:gd name="connsiteY28" fmla="*/ 377405 h 646270"/>
                <a:gd name="connsiteX29" fmla="*/ 3836099 w 4438231"/>
                <a:gd name="connsiteY29" fmla="*/ 629607 h 646270"/>
                <a:gd name="connsiteX30" fmla="*/ 3637490 w 4438231"/>
                <a:gd name="connsiteY30" fmla="*/ 629607 h 646270"/>
                <a:gd name="connsiteX31" fmla="*/ 3484816 w 4438231"/>
                <a:gd name="connsiteY31" fmla="*/ 393618 h 646270"/>
                <a:gd name="connsiteX32" fmla="*/ 3484816 w 4438231"/>
                <a:gd name="connsiteY32" fmla="*/ 629607 h 646270"/>
                <a:gd name="connsiteX33" fmla="*/ 3324939 w 4438231"/>
                <a:gd name="connsiteY33" fmla="*/ 629607 h 646270"/>
                <a:gd name="connsiteX34" fmla="*/ 2831294 w 4438231"/>
                <a:gd name="connsiteY34" fmla="*/ 14864 h 646270"/>
                <a:gd name="connsiteX35" fmla="*/ 3253732 w 4438231"/>
                <a:gd name="connsiteY35" fmla="*/ 14864 h 646270"/>
                <a:gd name="connsiteX36" fmla="*/ 3253732 w 4438231"/>
                <a:gd name="connsiteY36" fmla="*/ 148169 h 646270"/>
                <a:gd name="connsiteX37" fmla="*/ 3121325 w 4438231"/>
                <a:gd name="connsiteY37" fmla="*/ 148169 h 646270"/>
                <a:gd name="connsiteX38" fmla="*/ 3121325 w 4438231"/>
                <a:gd name="connsiteY38" fmla="*/ 629607 h 646270"/>
                <a:gd name="connsiteX39" fmla="*/ 2961448 w 4438231"/>
                <a:gd name="connsiteY39" fmla="*/ 629607 h 646270"/>
                <a:gd name="connsiteX40" fmla="*/ 2961448 w 4438231"/>
                <a:gd name="connsiteY40" fmla="*/ 148169 h 646270"/>
                <a:gd name="connsiteX41" fmla="*/ 2831294 w 4438231"/>
                <a:gd name="connsiteY41" fmla="*/ 148169 h 646270"/>
                <a:gd name="connsiteX42" fmla="*/ 1698036 w 4438231"/>
                <a:gd name="connsiteY42" fmla="*/ 14864 h 646270"/>
                <a:gd name="connsiteX43" fmla="*/ 1857913 w 4438231"/>
                <a:gd name="connsiteY43" fmla="*/ 14864 h 646270"/>
                <a:gd name="connsiteX44" fmla="*/ 1857913 w 4438231"/>
                <a:gd name="connsiteY44" fmla="*/ 347379 h 646270"/>
                <a:gd name="connsiteX45" fmla="*/ 1859265 w 4438231"/>
                <a:gd name="connsiteY45" fmla="*/ 407220 h 646270"/>
                <a:gd name="connsiteX46" fmla="*/ 1916460 w 4438231"/>
                <a:gd name="connsiteY46" fmla="*/ 494505 h 646270"/>
                <a:gd name="connsiteX47" fmla="*/ 1964197 w 4438231"/>
                <a:gd name="connsiteY47" fmla="*/ 504857 h 646270"/>
                <a:gd name="connsiteX48" fmla="*/ 2052468 w 4438231"/>
                <a:gd name="connsiteY48" fmla="*/ 463910 h 646270"/>
                <a:gd name="connsiteX49" fmla="*/ 2074537 w 4438231"/>
                <a:gd name="connsiteY49" fmla="*/ 347379 h 646270"/>
                <a:gd name="connsiteX50" fmla="*/ 2074537 w 4438231"/>
                <a:gd name="connsiteY50" fmla="*/ 14864 h 646270"/>
                <a:gd name="connsiteX51" fmla="*/ 2234415 w 4438231"/>
                <a:gd name="connsiteY51" fmla="*/ 14864 h 646270"/>
                <a:gd name="connsiteX52" fmla="*/ 2234415 w 4438231"/>
                <a:gd name="connsiteY52" fmla="*/ 369298 h 646270"/>
                <a:gd name="connsiteX53" fmla="*/ 2225409 w 4438231"/>
                <a:gd name="connsiteY53" fmla="*/ 463874 h 646270"/>
                <a:gd name="connsiteX54" fmla="*/ 2158754 w 4438231"/>
                <a:gd name="connsiteY54" fmla="*/ 574664 h 646270"/>
                <a:gd name="connsiteX55" fmla="*/ 1958795 w 4438231"/>
                <a:gd name="connsiteY55" fmla="*/ 645369 h 646270"/>
                <a:gd name="connsiteX56" fmla="*/ 1759734 w 4438231"/>
                <a:gd name="connsiteY56" fmla="*/ 573312 h 646270"/>
                <a:gd name="connsiteX57" fmla="*/ 1707944 w 4438231"/>
                <a:gd name="connsiteY57" fmla="*/ 478286 h 646270"/>
                <a:gd name="connsiteX58" fmla="*/ 1698036 w 4438231"/>
                <a:gd name="connsiteY58" fmla="*/ 369298 h 646270"/>
                <a:gd name="connsiteX59" fmla="*/ 1057522 w 4438231"/>
                <a:gd name="connsiteY59" fmla="*/ 14864 h 646270"/>
                <a:gd name="connsiteX60" fmla="*/ 1293511 w 4438231"/>
                <a:gd name="connsiteY60" fmla="*/ 14864 h 646270"/>
                <a:gd name="connsiteX61" fmla="*/ 1453840 w 4438231"/>
                <a:gd name="connsiteY61" fmla="*/ 63050 h 646270"/>
                <a:gd name="connsiteX62" fmla="*/ 1565079 w 4438231"/>
                <a:gd name="connsiteY62" fmla="*/ 188252 h 646270"/>
                <a:gd name="connsiteX63" fmla="*/ 1596604 w 4438231"/>
                <a:gd name="connsiteY63" fmla="*/ 322009 h 646270"/>
                <a:gd name="connsiteX64" fmla="*/ 1538732 w 4438231"/>
                <a:gd name="connsiteY64" fmla="*/ 499678 h 646270"/>
                <a:gd name="connsiteX65" fmla="*/ 1390789 w 4438231"/>
                <a:gd name="connsiteY65" fmla="*/ 612944 h 646270"/>
                <a:gd name="connsiteX66" fmla="*/ 1293511 w 4438231"/>
                <a:gd name="connsiteY66" fmla="*/ 629607 h 646270"/>
                <a:gd name="connsiteX67" fmla="*/ 1057522 w 4438231"/>
                <a:gd name="connsiteY67" fmla="*/ 629607 h 646270"/>
                <a:gd name="connsiteX68" fmla="*/ 294637 w 4438231"/>
                <a:gd name="connsiteY68" fmla="*/ 13238 h 646270"/>
                <a:gd name="connsiteX69" fmla="*/ 454515 w 4438231"/>
                <a:gd name="connsiteY69" fmla="*/ 13238 h 646270"/>
                <a:gd name="connsiteX70" fmla="*/ 748600 w 4438231"/>
                <a:gd name="connsiteY70" fmla="*/ 389290 h 646270"/>
                <a:gd name="connsiteX71" fmla="*/ 748600 w 4438231"/>
                <a:gd name="connsiteY71" fmla="*/ 13238 h 646270"/>
                <a:gd name="connsiteX72" fmla="*/ 908479 w 4438231"/>
                <a:gd name="connsiteY72" fmla="*/ 13238 h 646270"/>
                <a:gd name="connsiteX73" fmla="*/ 908479 w 4438231"/>
                <a:gd name="connsiteY73" fmla="*/ 627982 h 646270"/>
                <a:gd name="connsiteX74" fmla="*/ 748600 w 4438231"/>
                <a:gd name="connsiteY74" fmla="*/ 627982 h 646270"/>
                <a:gd name="connsiteX75" fmla="*/ 454515 w 4438231"/>
                <a:gd name="connsiteY75" fmla="*/ 251478 h 646270"/>
                <a:gd name="connsiteX76" fmla="*/ 454515 w 4438231"/>
                <a:gd name="connsiteY76" fmla="*/ 627982 h 646270"/>
                <a:gd name="connsiteX77" fmla="*/ 294637 w 4438231"/>
                <a:gd name="connsiteY77" fmla="*/ 627982 h 646270"/>
                <a:gd name="connsiteX78" fmla="*/ 0 w 4438231"/>
                <a:gd name="connsiteY78" fmla="*/ 13238 h 646270"/>
                <a:gd name="connsiteX79" fmla="*/ 159879 w 4438231"/>
                <a:gd name="connsiteY79" fmla="*/ 13238 h 646270"/>
                <a:gd name="connsiteX80" fmla="*/ 159879 w 4438231"/>
                <a:gd name="connsiteY80" fmla="*/ 627982 h 646270"/>
                <a:gd name="connsiteX81" fmla="*/ 0 w 4438231"/>
                <a:gd name="connsiteY81" fmla="*/ 627982 h 646270"/>
                <a:gd name="connsiteX82" fmla="*/ 2570434 w 4438231"/>
                <a:gd name="connsiteY82" fmla="*/ 0 h 646270"/>
                <a:gd name="connsiteX83" fmla="*/ 2765440 w 4438231"/>
                <a:gd name="connsiteY83" fmla="*/ 49991 h 646270"/>
                <a:gd name="connsiteX84" fmla="*/ 2701489 w 4438231"/>
                <a:gd name="connsiteY84" fmla="*/ 174291 h 646270"/>
                <a:gd name="connsiteX85" fmla="*/ 2595830 w 4438231"/>
                <a:gd name="connsiteY85" fmla="*/ 133309 h 646270"/>
                <a:gd name="connsiteX86" fmla="*/ 2549773 w 4438231"/>
                <a:gd name="connsiteY86" fmla="*/ 146417 h 646270"/>
                <a:gd name="connsiteX87" fmla="*/ 2526751 w 4438231"/>
                <a:gd name="connsiteY87" fmla="*/ 186197 h 646270"/>
                <a:gd name="connsiteX88" fmla="*/ 2556973 w 4438231"/>
                <a:gd name="connsiteY88" fmla="*/ 228228 h 646270"/>
                <a:gd name="connsiteX89" fmla="*/ 2638178 w 4438231"/>
                <a:gd name="connsiteY89" fmla="*/ 256255 h 646270"/>
                <a:gd name="connsiteX90" fmla="*/ 2759080 w 4438231"/>
                <a:gd name="connsiteY90" fmla="*/ 326598 h 646270"/>
                <a:gd name="connsiteX91" fmla="*/ 2790212 w 4438231"/>
                <a:gd name="connsiteY91" fmla="*/ 426239 h 646270"/>
                <a:gd name="connsiteX92" fmla="*/ 2653300 w 4438231"/>
                <a:gd name="connsiteY92" fmla="*/ 629586 h 646270"/>
                <a:gd name="connsiteX93" fmla="*/ 2550619 w 4438231"/>
                <a:gd name="connsiteY93" fmla="*/ 646270 h 646270"/>
                <a:gd name="connsiteX94" fmla="*/ 2336697 w 4438231"/>
                <a:gd name="connsiteY94" fmla="*/ 576465 h 646270"/>
                <a:gd name="connsiteX95" fmla="*/ 2405151 w 4438231"/>
                <a:gd name="connsiteY95" fmla="*/ 447660 h 646270"/>
                <a:gd name="connsiteX96" fmla="*/ 2546403 w 4438231"/>
                <a:gd name="connsiteY96" fmla="*/ 512964 h 646270"/>
                <a:gd name="connsiteX97" fmla="*/ 2599209 w 4438231"/>
                <a:gd name="connsiteY97" fmla="*/ 498404 h 646270"/>
                <a:gd name="connsiteX98" fmla="*/ 2624478 w 4438231"/>
                <a:gd name="connsiteY98" fmla="*/ 452004 h 646270"/>
                <a:gd name="connsiteX99" fmla="*/ 2596506 w 4438231"/>
                <a:gd name="connsiteY99" fmla="*/ 406508 h 646270"/>
                <a:gd name="connsiteX100" fmla="*/ 2526580 w 4438231"/>
                <a:gd name="connsiteY100" fmla="*/ 378754 h 646270"/>
                <a:gd name="connsiteX101" fmla="*/ 2451694 w 4438231"/>
                <a:gd name="connsiteY101" fmla="*/ 354465 h 646270"/>
                <a:gd name="connsiteX102" fmla="*/ 2410191 w 4438231"/>
                <a:gd name="connsiteY102" fmla="*/ 330171 h 646270"/>
                <a:gd name="connsiteX103" fmla="*/ 2361016 w 4438231"/>
                <a:gd name="connsiteY103" fmla="*/ 207821 h 646270"/>
                <a:gd name="connsiteX104" fmla="*/ 2411907 w 4438231"/>
                <a:gd name="connsiteY104" fmla="*/ 66127 h 646270"/>
                <a:gd name="connsiteX105" fmla="*/ 2570434 w 4438231"/>
                <a:gd name="connsiteY105" fmla="*/ 0 h 6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438231" h="646270">
                  <a:moveTo>
                    <a:pt x="1217399" y="148169"/>
                  </a:moveTo>
                  <a:lnTo>
                    <a:pt x="1217399" y="496301"/>
                  </a:lnTo>
                  <a:lnTo>
                    <a:pt x="1253957" y="496301"/>
                  </a:lnTo>
                  <a:cubicBezTo>
                    <a:pt x="1316838" y="496301"/>
                    <a:pt x="1363925" y="475380"/>
                    <a:pt x="1395216" y="433537"/>
                  </a:cubicBezTo>
                  <a:cubicBezTo>
                    <a:pt x="1418986" y="401628"/>
                    <a:pt x="1430872" y="364452"/>
                    <a:pt x="1430872" y="322009"/>
                  </a:cubicBezTo>
                  <a:cubicBezTo>
                    <a:pt x="1430872" y="279568"/>
                    <a:pt x="1418986" y="242542"/>
                    <a:pt x="1395216" y="210933"/>
                  </a:cubicBezTo>
                  <a:cubicBezTo>
                    <a:pt x="1363625" y="169091"/>
                    <a:pt x="1316538" y="148169"/>
                    <a:pt x="1253957" y="148169"/>
                  </a:cubicBezTo>
                  <a:close/>
                  <a:moveTo>
                    <a:pt x="3484816" y="136461"/>
                  </a:moveTo>
                  <a:lnTo>
                    <a:pt x="3484816" y="289583"/>
                  </a:lnTo>
                  <a:lnTo>
                    <a:pt x="3514647" y="289583"/>
                  </a:lnTo>
                  <a:cubicBezTo>
                    <a:pt x="3548395" y="289583"/>
                    <a:pt x="3572651" y="282550"/>
                    <a:pt x="3587415" y="268481"/>
                  </a:cubicBezTo>
                  <a:cubicBezTo>
                    <a:pt x="3603385" y="253209"/>
                    <a:pt x="3611369" y="234650"/>
                    <a:pt x="3611369" y="212797"/>
                  </a:cubicBezTo>
                  <a:cubicBezTo>
                    <a:pt x="3611369" y="190945"/>
                    <a:pt x="3603385" y="172534"/>
                    <a:pt x="3587415" y="157564"/>
                  </a:cubicBezTo>
                  <a:cubicBezTo>
                    <a:pt x="3572347" y="143495"/>
                    <a:pt x="3548091" y="136461"/>
                    <a:pt x="3514647" y="136461"/>
                  </a:cubicBezTo>
                  <a:close/>
                  <a:moveTo>
                    <a:pt x="3825741" y="14864"/>
                  </a:moveTo>
                  <a:lnTo>
                    <a:pt x="4016693" y="14864"/>
                  </a:lnTo>
                  <a:lnTo>
                    <a:pt x="4132887" y="182398"/>
                  </a:lnTo>
                  <a:lnTo>
                    <a:pt x="4244577" y="14864"/>
                  </a:lnTo>
                  <a:lnTo>
                    <a:pt x="4438231" y="14864"/>
                  </a:lnTo>
                  <a:lnTo>
                    <a:pt x="4208098" y="334171"/>
                  </a:lnTo>
                  <a:lnTo>
                    <a:pt x="4208098" y="629607"/>
                  </a:lnTo>
                  <a:lnTo>
                    <a:pt x="4048218" y="629607"/>
                  </a:lnTo>
                  <a:lnTo>
                    <a:pt x="4048218" y="334171"/>
                  </a:lnTo>
                  <a:close/>
                  <a:moveTo>
                    <a:pt x="3324939" y="14864"/>
                  </a:moveTo>
                  <a:lnTo>
                    <a:pt x="3573538" y="14864"/>
                  </a:lnTo>
                  <a:cubicBezTo>
                    <a:pt x="3646198" y="14864"/>
                    <a:pt x="3699939" y="36630"/>
                    <a:pt x="3734768" y="80165"/>
                  </a:cubicBezTo>
                  <a:cubicBezTo>
                    <a:pt x="3762990" y="115293"/>
                    <a:pt x="3777103" y="156577"/>
                    <a:pt x="3777103" y="204014"/>
                  </a:cubicBezTo>
                  <a:cubicBezTo>
                    <a:pt x="3777103" y="258358"/>
                    <a:pt x="3760890" y="301744"/>
                    <a:pt x="3728463" y="334171"/>
                  </a:cubicBezTo>
                  <a:cubicBezTo>
                    <a:pt x="3707747" y="354886"/>
                    <a:pt x="3679224" y="369298"/>
                    <a:pt x="3642893" y="377405"/>
                  </a:cubicBezTo>
                  <a:lnTo>
                    <a:pt x="3836099" y="629607"/>
                  </a:lnTo>
                  <a:lnTo>
                    <a:pt x="3637490" y="629607"/>
                  </a:lnTo>
                  <a:lnTo>
                    <a:pt x="3484816" y="393618"/>
                  </a:lnTo>
                  <a:lnTo>
                    <a:pt x="3484816" y="629607"/>
                  </a:lnTo>
                  <a:lnTo>
                    <a:pt x="3324939" y="629607"/>
                  </a:lnTo>
                  <a:close/>
                  <a:moveTo>
                    <a:pt x="2831294" y="14864"/>
                  </a:moveTo>
                  <a:lnTo>
                    <a:pt x="3253732" y="14864"/>
                  </a:lnTo>
                  <a:lnTo>
                    <a:pt x="3253732" y="148169"/>
                  </a:lnTo>
                  <a:lnTo>
                    <a:pt x="3121325" y="148169"/>
                  </a:lnTo>
                  <a:lnTo>
                    <a:pt x="3121325" y="629607"/>
                  </a:lnTo>
                  <a:lnTo>
                    <a:pt x="2961448" y="629607"/>
                  </a:lnTo>
                  <a:lnTo>
                    <a:pt x="2961448" y="148169"/>
                  </a:lnTo>
                  <a:lnTo>
                    <a:pt x="2831294" y="148169"/>
                  </a:lnTo>
                  <a:close/>
                  <a:moveTo>
                    <a:pt x="1698036" y="14864"/>
                  </a:moveTo>
                  <a:lnTo>
                    <a:pt x="1857913" y="14864"/>
                  </a:lnTo>
                  <a:lnTo>
                    <a:pt x="1857913" y="347379"/>
                  </a:lnTo>
                  <a:cubicBezTo>
                    <a:pt x="1857913" y="374071"/>
                    <a:pt x="1858364" y="394018"/>
                    <a:pt x="1859265" y="407220"/>
                  </a:cubicBezTo>
                  <a:cubicBezTo>
                    <a:pt x="1862267" y="448915"/>
                    <a:pt x="1881332" y="478011"/>
                    <a:pt x="1916460" y="494505"/>
                  </a:cubicBezTo>
                  <a:cubicBezTo>
                    <a:pt x="1930871" y="501406"/>
                    <a:pt x="1946784" y="504857"/>
                    <a:pt x="1964197" y="504857"/>
                  </a:cubicBezTo>
                  <a:cubicBezTo>
                    <a:pt x="2003230" y="504857"/>
                    <a:pt x="2032653" y="491207"/>
                    <a:pt x="2052468" y="463910"/>
                  </a:cubicBezTo>
                  <a:cubicBezTo>
                    <a:pt x="2067181" y="443812"/>
                    <a:pt x="2074537" y="404967"/>
                    <a:pt x="2074537" y="347379"/>
                  </a:cubicBezTo>
                  <a:lnTo>
                    <a:pt x="2074537" y="14864"/>
                  </a:lnTo>
                  <a:lnTo>
                    <a:pt x="2234415" y="14864"/>
                  </a:lnTo>
                  <a:lnTo>
                    <a:pt x="2234415" y="369298"/>
                  </a:lnTo>
                  <a:cubicBezTo>
                    <a:pt x="2234415" y="406228"/>
                    <a:pt x="2231413" y="437752"/>
                    <a:pt x="2225409" y="463874"/>
                  </a:cubicBezTo>
                  <a:cubicBezTo>
                    <a:pt x="2216101" y="504406"/>
                    <a:pt x="2193883" y="541337"/>
                    <a:pt x="2158754" y="574664"/>
                  </a:cubicBezTo>
                  <a:cubicBezTo>
                    <a:pt x="2108914" y="621801"/>
                    <a:pt x="2042261" y="645369"/>
                    <a:pt x="1958795" y="645369"/>
                  </a:cubicBezTo>
                  <a:cubicBezTo>
                    <a:pt x="1873826" y="645369"/>
                    <a:pt x="1807473" y="621350"/>
                    <a:pt x="1759734" y="573312"/>
                  </a:cubicBezTo>
                  <a:cubicBezTo>
                    <a:pt x="1734515" y="548091"/>
                    <a:pt x="1717250" y="516416"/>
                    <a:pt x="1707944" y="478286"/>
                  </a:cubicBezTo>
                  <a:cubicBezTo>
                    <a:pt x="1701338" y="451264"/>
                    <a:pt x="1698036" y="414934"/>
                    <a:pt x="1698036" y="369298"/>
                  </a:cubicBezTo>
                  <a:close/>
                  <a:moveTo>
                    <a:pt x="1057522" y="14864"/>
                  </a:moveTo>
                  <a:lnTo>
                    <a:pt x="1293511" y="14864"/>
                  </a:lnTo>
                  <a:cubicBezTo>
                    <a:pt x="1351157" y="14864"/>
                    <a:pt x="1404601" y="30924"/>
                    <a:pt x="1453840" y="63050"/>
                  </a:cubicBezTo>
                  <a:cubicBezTo>
                    <a:pt x="1502179" y="94276"/>
                    <a:pt x="1539258" y="136011"/>
                    <a:pt x="1565079" y="188252"/>
                  </a:cubicBezTo>
                  <a:cubicBezTo>
                    <a:pt x="1586097" y="231486"/>
                    <a:pt x="1596604" y="276072"/>
                    <a:pt x="1596604" y="322009"/>
                  </a:cubicBezTo>
                  <a:cubicBezTo>
                    <a:pt x="1596604" y="385961"/>
                    <a:pt x="1577313" y="445185"/>
                    <a:pt x="1538732" y="499678"/>
                  </a:cubicBezTo>
                  <a:cubicBezTo>
                    <a:pt x="1500153" y="554171"/>
                    <a:pt x="1450836" y="591926"/>
                    <a:pt x="1390789" y="612944"/>
                  </a:cubicBezTo>
                  <a:cubicBezTo>
                    <a:pt x="1358964" y="624052"/>
                    <a:pt x="1326538" y="629607"/>
                    <a:pt x="1293511" y="629607"/>
                  </a:cubicBezTo>
                  <a:lnTo>
                    <a:pt x="1057522" y="629607"/>
                  </a:lnTo>
                  <a:close/>
                  <a:moveTo>
                    <a:pt x="294637" y="13238"/>
                  </a:moveTo>
                  <a:lnTo>
                    <a:pt x="454515" y="13238"/>
                  </a:lnTo>
                  <a:lnTo>
                    <a:pt x="748600" y="389290"/>
                  </a:lnTo>
                  <a:lnTo>
                    <a:pt x="748600" y="13238"/>
                  </a:lnTo>
                  <a:lnTo>
                    <a:pt x="908479" y="13238"/>
                  </a:lnTo>
                  <a:lnTo>
                    <a:pt x="908479" y="627982"/>
                  </a:lnTo>
                  <a:lnTo>
                    <a:pt x="748600" y="627982"/>
                  </a:lnTo>
                  <a:lnTo>
                    <a:pt x="454515" y="251478"/>
                  </a:lnTo>
                  <a:lnTo>
                    <a:pt x="454515" y="627982"/>
                  </a:lnTo>
                  <a:lnTo>
                    <a:pt x="294637" y="627982"/>
                  </a:lnTo>
                  <a:close/>
                  <a:moveTo>
                    <a:pt x="0" y="13238"/>
                  </a:moveTo>
                  <a:lnTo>
                    <a:pt x="159879" y="13238"/>
                  </a:lnTo>
                  <a:lnTo>
                    <a:pt x="159879" y="627982"/>
                  </a:lnTo>
                  <a:lnTo>
                    <a:pt x="0" y="627982"/>
                  </a:lnTo>
                  <a:close/>
                  <a:moveTo>
                    <a:pt x="2570434" y="0"/>
                  </a:moveTo>
                  <a:cubicBezTo>
                    <a:pt x="2636788" y="0"/>
                    <a:pt x="2701790" y="16663"/>
                    <a:pt x="2765440" y="49991"/>
                  </a:cubicBezTo>
                  <a:lnTo>
                    <a:pt x="2701489" y="174291"/>
                  </a:lnTo>
                  <a:cubicBezTo>
                    <a:pt x="2666572" y="146968"/>
                    <a:pt x="2631352" y="133309"/>
                    <a:pt x="2595830" y="133309"/>
                  </a:cubicBezTo>
                  <a:cubicBezTo>
                    <a:pt x="2578675" y="133309"/>
                    <a:pt x="2563322" y="137678"/>
                    <a:pt x="2549773" y="146417"/>
                  </a:cubicBezTo>
                  <a:cubicBezTo>
                    <a:pt x="2534424" y="156363"/>
                    <a:pt x="2526751" y="169624"/>
                    <a:pt x="2526751" y="186197"/>
                  </a:cubicBezTo>
                  <a:cubicBezTo>
                    <a:pt x="2526751" y="202467"/>
                    <a:pt x="2536823" y="216477"/>
                    <a:pt x="2556973" y="228228"/>
                  </a:cubicBezTo>
                  <a:cubicBezTo>
                    <a:pt x="2565998" y="233657"/>
                    <a:pt x="2593069" y="242999"/>
                    <a:pt x="2638178" y="256255"/>
                  </a:cubicBezTo>
                  <a:cubicBezTo>
                    <a:pt x="2694723" y="272790"/>
                    <a:pt x="2735022" y="296237"/>
                    <a:pt x="2759080" y="326598"/>
                  </a:cubicBezTo>
                  <a:cubicBezTo>
                    <a:pt x="2779834" y="352448"/>
                    <a:pt x="2790212" y="385661"/>
                    <a:pt x="2790212" y="426239"/>
                  </a:cubicBezTo>
                  <a:cubicBezTo>
                    <a:pt x="2790212" y="530241"/>
                    <a:pt x="2744575" y="598023"/>
                    <a:pt x="2653300" y="629586"/>
                  </a:cubicBezTo>
                  <a:cubicBezTo>
                    <a:pt x="2621475" y="640709"/>
                    <a:pt x="2587247" y="646270"/>
                    <a:pt x="2550619" y="646270"/>
                  </a:cubicBezTo>
                  <a:cubicBezTo>
                    <a:pt x="2473756" y="646270"/>
                    <a:pt x="2402450" y="623003"/>
                    <a:pt x="2336697" y="576465"/>
                  </a:cubicBezTo>
                  <a:lnTo>
                    <a:pt x="2405151" y="447660"/>
                  </a:lnTo>
                  <a:cubicBezTo>
                    <a:pt x="2453288" y="491195"/>
                    <a:pt x="2500372" y="512964"/>
                    <a:pt x="2546403" y="512964"/>
                  </a:cubicBezTo>
                  <a:cubicBezTo>
                    <a:pt x="2567163" y="512964"/>
                    <a:pt x="2584764" y="508110"/>
                    <a:pt x="2599209" y="498404"/>
                  </a:cubicBezTo>
                  <a:cubicBezTo>
                    <a:pt x="2616055" y="487487"/>
                    <a:pt x="2624478" y="472021"/>
                    <a:pt x="2624478" y="452004"/>
                  </a:cubicBezTo>
                  <a:cubicBezTo>
                    <a:pt x="2624478" y="433804"/>
                    <a:pt x="2615154" y="418641"/>
                    <a:pt x="2596506" y="406508"/>
                  </a:cubicBezTo>
                  <a:cubicBezTo>
                    <a:pt x="2582672" y="397408"/>
                    <a:pt x="2559363" y="388157"/>
                    <a:pt x="2526580" y="378754"/>
                  </a:cubicBezTo>
                  <a:cubicBezTo>
                    <a:pt x="2486883" y="367060"/>
                    <a:pt x="2461921" y="358963"/>
                    <a:pt x="2451694" y="354465"/>
                  </a:cubicBezTo>
                  <a:cubicBezTo>
                    <a:pt x="2435452" y="347569"/>
                    <a:pt x="2421619" y="339470"/>
                    <a:pt x="2410191" y="330171"/>
                  </a:cubicBezTo>
                  <a:cubicBezTo>
                    <a:pt x="2377407" y="303183"/>
                    <a:pt x="2361016" y="262400"/>
                    <a:pt x="2361016" y="207821"/>
                  </a:cubicBezTo>
                  <a:cubicBezTo>
                    <a:pt x="2361016" y="150842"/>
                    <a:pt x="2377981" y="103609"/>
                    <a:pt x="2411907" y="66127"/>
                  </a:cubicBezTo>
                  <a:cubicBezTo>
                    <a:pt x="2451539" y="22042"/>
                    <a:pt x="2504382" y="0"/>
                    <a:pt x="257043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solidFill>
                  <a:schemeClr val="bg1"/>
                </a:solidFill>
                <a:latin typeface="Aharoni" panose="02010803020104030203" pitchFamily="2" charset="-79"/>
                <a:cs typeface="Aharoni" panose="02010803020104030203" pitchFamily="2" charset="-79"/>
              </a:endParaRPr>
            </a:p>
          </p:txBody>
        </p:sp>
        <p:sp>
          <p:nvSpPr>
            <p:cNvPr id="41" name="TextBox 40">
              <a:extLst>
                <a:ext uri="{FF2B5EF4-FFF2-40B4-BE49-F238E27FC236}">
                  <a16:creationId xmlns:a16="http://schemas.microsoft.com/office/drawing/2014/main" id="{17FA8142-D7F4-4E48-8ACA-3B2B48BDA302}"/>
                </a:ext>
              </a:extLst>
            </p:cNvPr>
            <p:cNvSpPr txBox="1"/>
            <p:nvPr/>
          </p:nvSpPr>
          <p:spPr>
            <a:xfrm flipH="1">
              <a:off x="9556330" y="3446590"/>
              <a:ext cx="551490" cy="468478"/>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solidFill>
                  <a:schemeClr val="bg1"/>
                </a:solidFill>
                <a:latin typeface="Aharoni" panose="02010803020104030203" pitchFamily="2" charset="-79"/>
                <a:cs typeface="Aharoni" panose="02010803020104030203" pitchFamily="2" charset="-79"/>
              </a:endParaRPr>
            </a:p>
          </p:txBody>
        </p:sp>
        <p:grpSp>
          <p:nvGrpSpPr>
            <p:cNvPr id="42" name="Group 41">
              <a:extLst>
                <a:ext uri="{FF2B5EF4-FFF2-40B4-BE49-F238E27FC236}">
                  <a16:creationId xmlns:a16="http://schemas.microsoft.com/office/drawing/2014/main" id="{9BF0CC7E-9F1A-424F-A105-D8D4D3FB3088}"/>
                </a:ext>
              </a:extLst>
            </p:cNvPr>
            <p:cNvGrpSpPr/>
            <p:nvPr/>
          </p:nvGrpSpPr>
          <p:grpSpPr>
            <a:xfrm flipH="1">
              <a:off x="8984974" y="3390900"/>
              <a:ext cx="534724" cy="533693"/>
              <a:chOff x="7167947" y="1624190"/>
              <a:chExt cx="2677920" cy="2672764"/>
            </a:xfrm>
            <a:solidFill>
              <a:schemeClr val="bg1"/>
            </a:solidFill>
          </p:grpSpPr>
          <p:sp>
            <p:nvSpPr>
              <p:cNvPr id="43" name="Freeform: Shape 42">
                <a:extLst>
                  <a:ext uri="{FF2B5EF4-FFF2-40B4-BE49-F238E27FC236}">
                    <a16:creationId xmlns:a16="http://schemas.microsoft.com/office/drawing/2014/main" id="{41671213-3D5C-49D1-A8DC-4812370AEC83}"/>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solidFill>
                    <a:schemeClr val="bg1"/>
                  </a:solidFill>
                </a:endParaRPr>
              </a:p>
            </p:txBody>
          </p:sp>
          <p:sp>
            <p:nvSpPr>
              <p:cNvPr id="44" name="Freeform: Shape 43">
                <a:extLst>
                  <a:ext uri="{FF2B5EF4-FFF2-40B4-BE49-F238E27FC236}">
                    <a16:creationId xmlns:a16="http://schemas.microsoft.com/office/drawing/2014/main" id="{C632652F-53FB-4ED5-8573-10D0B9DDDCEB}"/>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solidFill>
                    <a:schemeClr val="bg1"/>
                  </a:solidFill>
                </a:endParaRPr>
              </a:p>
            </p:txBody>
          </p:sp>
        </p:grpSp>
      </p:grpSp>
      <p:sp>
        <p:nvSpPr>
          <p:cNvPr id="45" name="TextBox 44">
            <a:extLst>
              <a:ext uri="{FF2B5EF4-FFF2-40B4-BE49-F238E27FC236}">
                <a16:creationId xmlns:a16="http://schemas.microsoft.com/office/drawing/2014/main" id="{0A3BA8E0-3AD5-4D4C-8832-65EEE0C68C94}"/>
              </a:ext>
            </a:extLst>
          </p:cNvPr>
          <p:cNvSpPr txBox="1"/>
          <p:nvPr/>
        </p:nvSpPr>
        <p:spPr>
          <a:xfrm>
            <a:off x="8510421" y="1656678"/>
            <a:ext cx="3394073" cy="5109091"/>
          </a:xfrm>
          <a:prstGeom prst="rect">
            <a:avLst/>
          </a:prstGeom>
          <a:noFill/>
        </p:spPr>
        <p:txBody>
          <a:bodyPr wrap="square" rtlCol="0">
            <a:spAutoFit/>
          </a:bodyPr>
          <a:lstStyle/>
          <a:p>
            <a:pPr algn="ctr"/>
            <a:r>
              <a:rPr lang="en-US" sz="2800" dirty="0"/>
              <a:t>Desktop application with machine learning approach, to optimize the support glove production, by minimizing defect occurrence at factory plant 13, within the period of 9 months.</a:t>
            </a:r>
          </a:p>
          <a:p>
            <a:endParaRPr lang="en-US" dirty="0"/>
          </a:p>
        </p:txBody>
      </p:sp>
      <p:sp>
        <p:nvSpPr>
          <p:cNvPr id="49" name="Left Arrow 1">
            <a:extLst>
              <a:ext uri="{FF2B5EF4-FFF2-40B4-BE49-F238E27FC236}">
                <a16:creationId xmlns:a16="http://schemas.microsoft.com/office/drawing/2014/main" id="{92E7DE1C-3AD4-475A-A752-CE29D780B048}"/>
              </a:ext>
            </a:extLst>
          </p:cNvPr>
          <p:cNvSpPr>
            <a:spLocks noChangeAspect="1"/>
          </p:cNvSpPr>
          <p:nvPr/>
        </p:nvSpPr>
        <p:spPr>
          <a:xfrm>
            <a:off x="6022923" y="1936022"/>
            <a:ext cx="355901" cy="34640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0" name="TextBox 49">
            <a:extLst>
              <a:ext uri="{FF2B5EF4-FFF2-40B4-BE49-F238E27FC236}">
                <a16:creationId xmlns:a16="http://schemas.microsoft.com/office/drawing/2014/main" id="{5E569D9E-4BC5-4610-9869-3AE168D1D2C7}"/>
              </a:ext>
            </a:extLst>
          </p:cNvPr>
          <p:cNvSpPr txBox="1"/>
          <p:nvPr/>
        </p:nvSpPr>
        <p:spPr>
          <a:xfrm>
            <a:off x="2786305" y="6467470"/>
            <a:ext cx="9318172" cy="369332"/>
          </a:xfrm>
          <a:prstGeom prst="rect">
            <a:avLst/>
          </a:prstGeom>
          <a:noFill/>
        </p:spPr>
        <p:txBody>
          <a:bodyPr wrap="square" rtlCol="0">
            <a:spAutoFit/>
          </a:bodyPr>
          <a:lstStyle/>
          <a:p>
            <a:r>
              <a:rPr lang="en-US" dirty="0"/>
              <a:t>IT17175012 | Fernando W.M.N.A | 20_21-J 17 </a:t>
            </a:r>
          </a:p>
        </p:txBody>
      </p:sp>
      <p:sp>
        <p:nvSpPr>
          <p:cNvPr id="51" name="Donut 24">
            <a:extLst>
              <a:ext uri="{FF2B5EF4-FFF2-40B4-BE49-F238E27FC236}">
                <a16:creationId xmlns:a16="http://schemas.microsoft.com/office/drawing/2014/main" id="{E678247F-D7AB-4F3C-B9BA-124763441938}"/>
              </a:ext>
            </a:extLst>
          </p:cNvPr>
          <p:cNvSpPr/>
          <p:nvPr/>
        </p:nvSpPr>
        <p:spPr>
          <a:xfrm>
            <a:off x="9534479" y="339510"/>
            <a:ext cx="1304505" cy="1452570"/>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Tree>
    <p:extLst>
      <p:ext uri="{BB962C8B-B14F-4D97-AF65-F5344CB8AC3E}">
        <p14:creationId xmlns:p14="http://schemas.microsoft.com/office/powerpoint/2010/main" val="4238807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A485B-F147-4824-97AB-92686E10F496}"/>
              </a:ext>
            </a:extLst>
          </p:cNvPr>
          <p:cNvSpPr>
            <a:spLocks noGrp="1"/>
          </p:cNvSpPr>
          <p:nvPr>
            <p:ph type="body" sz="quarter" idx="10"/>
          </p:nvPr>
        </p:nvSpPr>
        <p:spPr/>
        <p:txBody>
          <a:bodyPr/>
          <a:lstStyle/>
          <a:p>
            <a:pPr marL="571500" indent="-571500" algn="l">
              <a:buFont typeface="Wingdings" panose="05000000000000000000" pitchFamily="2" charset="2"/>
              <a:buChar char="Ø"/>
            </a:pPr>
            <a:r>
              <a:rPr lang="en-US" b="1" dirty="0">
                <a:solidFill>
                  <a:schemeClr val="accent1"/>
                </a:solidFill>
                <a:latin typeface="Times New Roman" panose="02020603050405020304" pitchFamily="18" charset="0"/>
                <a:cs typeface="Times New Roman" panose="02020603050405020304" pitchFamily="18" charset="0"/>
              </a:rPr>
              <a:t> Methodology</a:t>
            </a:r>
          </a:p>
        </p:txBody>
      </p:sp>
      <p:pic>
        <p:nvPicPr>
          <p:cNvPr id="3" name="Content Placeholder 4">
            <a:extLst>
              <a:ext uri="{FF2B5EF4-FFF2-40B4-BE49-F238E27FC236}">
                <a16:creationId xmlns:a16="http://schemas.microsoft.com/office/drawing/2014/main" id="{1B8D6E48-643F-486E-AE53-49C6386C4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78900" y="1327672"/>
            <a:ext cx="2684443" cy="1295400"/>
          </a:xfrm>
          <a:prstGeom prst="rect">
            <a:avLst/>
          </a:prstGeom>
        </p:spPr>
      </p:pic>
      <p:pic>
        <p:nvPicPr>
          <p:cNvPr id="4" name="Content Placeholder 18" descr="Arrow Straight">
            <a:extLst>
              <a:ext uri="{FF2B5EF4-FFF2-40B4-BE49-F238E27FC236}">
                <a16:creationId xmlns:a16="http://schemas.microsoft.com/office/drawing/2014/main" id="{A59BAB01-9A3A-4B57-8F67-D747670A8F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496671">
            <a:off x="5704509" y="4386057"/>
            <a:ext cx="1685925" cy="533400"/>
          </a:xfrm>
          <a:prstGeom prst="rect">
            <a:avLst/>
          </a:prstGeom>
        </p:spPr>
      </p:pic>
      <p:pic>
        <p:nvPicPr>
          <p:cNvPr id="7" name="Content Placeholder 18" descr="Arrow Straight">
            <a:extLst>
              <a:ext uri="{FF2B5EF4-FFF2-40B4-BE49-F238E27FC236}">
                <a16:creationId xmlns:a16="http://schemas.microsoft.com/office/drawing/2014/main" id="{2E5A1743-949B-4729-A148-6BACBB87FD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562120">
            <a:off x="5704511" y="2364479"/>
            <a:ext cx="1685925" cy="533400"/>
          </a:xfrm>
          <a:prstGeom prst="rect">
            <a:avLst/>
          </a:prstGeom>
        </p:spPr>
      </p:pic>
      <p:sp>
        <p:nvSpPr>
          <p:cNvPr id="8" name="Speech Bubble: Oval 7">
            <a:extLst>
              <a:ext uri="{FF2B5EF4-FFF2-40B4-BE49-F238E27FC236}">
                <a16:creationId xmlns:a16="http://schemas.microsoft.com/office/drawing/2014/main" id="{5B5A206B-FD02-46D3-A3F6-7AE762852E95}"/>
              </a:ext>
            </a:extLst>
          </p:cNvPr>
          <p:cNvSpPr/>
          <p:nvPr/>
        </p:nvSpPr>
        <p:spPr>
          <a:xfrm rot="1002280">
            <a:off x="4393731" y="1818387"/>
            <a:ext cx="1590774" cy="757130"/>
          </a:xfrm>
          <a:prstGeom prst="wedgeEllipseCallout">
            <a:avLst/>
          </a:prstGeom>
          <a:solidFill>
            <a:srgbClr val="FFFF66"/>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Python</a:t>
            </a:r>
          </a:p>
        </p:txBody>
      </p:sp>
      <p:sp>
        <p:nvSpPr>
          <p:cNvPr id="9" name="Speech Bubble: Oval 8">
            <a:extLst>
              <a:ext uri="{FF2B5EF4-FFF2-40B4-BE49-F238E27FC236}">
                <a16:creationId xmlns:a16="http://schemas.microsoft.com/office/drawing/2014/main" id="{D552B352-518C-43D9-970B-240C97AC4EC8}"/>
              </a:ext>
            </a:extLst>
          </p:cNvPr>
          <p:cNvSpPr/>
          <p:nvPr/>
        </p:nvSpPr>
        <p:spPr>
          <a:xfrm rot="1679924">
            <a:off x="9681279" y="4353578"/>
            <a:ext cx="2480692" cy="1460361"/>
          </a:xfrm>
          <a:prstGeom prst="wedgeEllipseCallout">
            <a:avLst/>
          </a:prstGeom>
          <a:solidFill>
            <a:srgbClr val="FFFF66"/>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Use classification and regression algorithms to build machine learning models.</a:t>
            </a:r>
          </a:p>
        </p:txBody>
      </p:sp>
      <p:pic>
        <p:nvPicPr>
          <p:cNvPr id="10" name="Picture 9">
            <a:extLst>
              <a:ext uri="{FF2B5EF4-FFF2-40B4-BE49-F238E27FC236}">
                <a16:creationId xmlns:a16="http://schemas.microsoft.com/office/drawing/2014/main" id="{920DB5D7-9550-4175-BAB6-0775EB8FF5A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910"/>
          <a:stretch/>
        </p:blipFill>
        <p:spPr>
          <a:xfrm>
            <a:off x="7202856" y="3992599"/>
            <a:ext cx="2684444" cy="1887612"/>
          </a:xfrm>
          <a:prstGeom prst="rect">
            <a:avLst/>
          </a:prstGeom>
        </p:spPr>
      </p:pic>
      <p:pic>
        <p:nvPicPr>
          <p:cNvPr id="12" name="Picture 11">
            <a:extLst>
              <a:ext uri="{FF2B5EF4-FFF2-40B4-BE49-F238E27FC236}">
                <a16:creationId xmlns:a16="http://schemas.microsoft.com/office/drawing/2014/main" id="{D7B18204-9594-44A6-816F-489628993E41}"/>
              </a:ext>
            </a:extLst>
          </p:cNvPr>
          <p:cNvPicPr>
            <a:picLocks noChangeAspect="1"/>
          </p:cNvPicPr>
          <p:nvPr/>
        </p:nvPicPr>
        <p:blipFill rotWithShape="1">
          <a:blip r:embed="rId6">
            <a:extLst>
              <a:ext uri="{28A0092B-C50C-407E-A947-70E740481C1C}">
                <a14:useLocalDpi xmlns:a14="http://schemas.microsoft.com/office/drawing/2010/main" val="0"/>
              </a:ext>
            </a:extLst>
          </a:blip>
          <a:srcRect l="8485" t="29934" r="12326"/>
          <a:stretch/>
        </p:blipFill>
        <p:spPr>
          <a:xfrm>
            <a:off x="3552583" y="2748976"/>
            <a:ext cx="2543417" cy="1700983"/>
          </a:xfrm>
          <a:prstGeom prst="rect">
            <a:avLst/>
          </a:prstGeom>
        </p:spPr>
      </p:pic>
      <p:sp>
        <p:nvSpPr>
          <p:cNvPr id="14" name="TextBox 13">
            <a:extLst>
              <a:ext uri="{FF2B5EF4-FFF2-40B4-BE49-F238E27FC236}">
                <a16:creationId xmlns:a16="http://schemas.microsoft.com/office/drawing/2014/main" id="{C66C76EE-7F40-41C2-8FA3-709FC3D5BFF9}"/>
              </a:ext>
            </a:extLst>
          </p:cNvPr>
          <p:cNvSpPr txBox="1"/>
          <p:nvPr/>
        </p:nvSpPr>
        <p:spPr>
          <a:xfrm>
            <a:off x="3810000" y="4478534"/>
            <a:ext cx="2133600" cy="369332"/>
          </a:xfrm>
          <a:prstGeom prst="rect">
            <a:avLst/>
          </a:prstGeom>
          <a:noFill/>
        </p:spPr>
        <p:txBody>
          <a:bodyPr wrap="square" rtlCol="0">
            <a:spAutoFit/>
          </a:bodyPr>
          <a:lstStyle/>
          <a:p>
            <a:r>
              <a:rPr lang="en-US" dirty="0"/>
              <a:t>Data Preprocessing</a:t>
            </a:r>
          </a:p>
        </p:txBody>
      </p:sp>
      <p:sp>
        <p:nvSpPr>
          <p:cNvPr id="15" name="TextBox 14">
            <a:extLst>
              <a:ext uri="{FF2B5EF4-FFF2-40B4-BE49-F238E27FC236}">
                <a16:creationId xmlns:a16="http://schemas.microsoft.com/office/drawing/2014/main" id="{E2559853-504C-436D-B0DC-B757C9C0ACFA}"/>
              </a:ext>
            </a:extLst>
          </p:cNvPr>
          <p:cNvSpPr txBox="1"/>
          <p:nvPr/>
        </p:nvSpPr>
        <p:spPr>
          <a:xfrm>
            <a:off x="7439210" y="2639750"/>
            <a:ext cx="2542924" cy="369332"/>
          </a:xfrm>
          <a:prstGeom prst="rect">
            <a:avLst/>
          </a:prstGeom>
          <a:noFill/>
        </p:spPr>
        <p:txBody>
          <a:bodyPr wrap="square" rtlCol="0">
            <a:spAutoFit/>
          </a:bodyPr>
          <a:lstStyle/>
          <a:p>
            <a:r>
              <a:rPr lang="en-US" dirty="0"/>
              <a:t>Co-relation Analysis </a:t>
            </a:r>
          </a:p>
        </p:txBody>
      </p:sp>
      <p:sp>
        <p:nvSpPr>
          <p:cNvPr id="16" name="TextBox 15">
            <a:extLst>
              <a:ext uri="{FF2B5EF4-FFF2-40B4-BE49-F238E27FC236}">
                <a16:creationId xmlns:a16="http://schemas.microsoft.com/office/drawing/2014/main" id="{16014C75-2AED-42DD-98CA-C30321475B4B}"/>
              </a:ext>
            </a:extLst>
          </p:cNvPr>
          <p:cNvSpPr txBox="1"/>
          <p:nvPr/>
        </p:nvSpPr>
        <p:spPr>
          <a:xfrm>
            <a:off x="8153400" y="5829895"/>
            <a:ext cx="2419543" cy="923330"/>
          </a:xfrm>
          <a:prstGeom prst="rect">
            <a:avLst/>
          </a:prstGeom>
          <a:noFill/>
        </p:spPr>
        <p:txBody>
          <a:bodyPr wrap="square" rtlCol="0">
            <a:spAutoFit/>
          </a:bodyPr>
          <a:lstStyle/>
          <a:p>
            <a:r>
              <a:rPr lang="en-US" dirty="0"/>
              <a:t>Machine Learning model to optimize dipping process</a:t>
            </a:r>
          </a:p>
        </p:txBody>
      </p:sp>
      <p:sp>
        <p:nvSpPr>
          <p:cNvPr id="31" name="Speech Bubble: Oval 30">
            <a:extLst>
              <a:ext uri="{FF2B5EF4-FFF2-40B4-BE49-F238E27FC236}">
                <a16:creationId xmlns:a16="http://schemas.microsoft.com/office/drawing/2014/main" id="{7BF56707-F7FE-4338-A550-86A39F8C0575}"/>
              </a:ext>
            </a:extLst>
          </p:cNvPr>
          <p:cNvSpPr/>
          <p:nvPr/>
        </p:nvSpPr>
        <p:spPr>
          <a:xfrm rot="1558950">
            <a:off x="9375982" y="421876"/>
            <a:ext cx="2854569" cy="1487424"/>
          </a:xfrm>
          <a:prstGeom prst="wedgeEllipseCallout">
            <a:avLst/>
          </a:prstGeom>
          <a:solidFill>
            <a:srgbClr val="FFFF66"/>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1. R Studio</a:t>
            </a:r>
          </a:p>
          <a:p>
            <a:pPr algn="ctr"/>
            <a:r>
              <a:rPr lang="en-US" sz="1400" dirty="0"/>
              <a:t>2. Pearson Co-relation Coefficients</a:t>
            </a:r>
          </a:p>
          <a:p>
            <a:pPr algn="ctr"/>
            <a:r>
              <a:rPr lang="en-US" sz="1400" dirty="0"/>
              <a:t>3. Plot correlation graphs</a:t>
            </a:r>
          </a:p>
        </p:txBody>
      </p:sp>
      <p:sp>
        <p:nvSpPr>
          <p:cNvPr id="32" name="TextBox 31">
            <a:extLst>
              <a:ext uri="{FF2B5EF4-FFF2-40B4-BE49-F238E27FC236}">
                <a16:creationId xmlns:a16="http://schemas.microsoft.com/office/drawing/2014/main" id="{781B38A8-E9EA-4D53-BC45-FF5A0E7766CE}"/>
              </a:ext>
            </a:extLst>
          </p:cNvPr>
          <p:cNvSpPr txBox="1"/>
          <p:nvPr/>
        </p:nvSpPr>
        <p:spPr>
          <a:xfrm>
            <a:off x="2786305" y="6467470"/>
            <a:ext cx="9318172" cy="369332"/>
          </a:xfrm>
          <a:prstGeom prst="rect">
            <a:avLst/>
          </a:prstGeom>
          <a:noFill/>
        </p:spPr>
        <p:txBody>
          <a:bodyPr wrap="square" rtlCol="0">
            <a:spAutoFit/>
          </a:bodyPr>
          <a:lstStyle/>
          <a:p>
            <a:r>
              <a:rPr lang="en-US" dirty="0"/>
              <a:t>IT17175012 | Fernando W.M.N.A | 20_21-J 17 </a:t>
            </a:r>
          </a:p>
        </p:txBody>
      </p:sp>
      <p:pic>
        <p:nvPicPr>
          <p:cNvPr id="18" name="Picture 17" descr="Table&#10;&#10;Description automatically generated">
            <a:extLst>
              <a:ext uri="{FF2B5EF4-FFF2-40B4-BE49-F238E27FC236}">
                <a16:creationId xmlns:a16="http://schemas.microsoft.com/office/drawing/2014/main" id="{2C2CE68C-9E86-41B2-BB8B-59CF182744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3108" y="4454004"/>
            <a:ext cx="2255734" cy="832977"/>
          </a:xfrm>
          <a:prstGeom prst="rect">
            <a:avLst/>
          </a:prstGeom>
        </p:spPr>
      </p:pic>
      <p:sp>
        <p:nvSpPr>
          <p:cNvPr id="21" name="TextBox 20">
            <a:extLst>
              <a:ext uri="{FF2B5EF4-FFF2-40B4-BE49-F238E27FC236}">
                <a16:creationId xmlns:a16="http://schemas.microsoft.com/office/drawing/2014/main" id="{65117D8D-1A8A-4B82-BD48-13DB83138F9E}"/>
              </a:ext>
            </a:extLst>
          </p:cNvPr>
          <p:cNvSpPr txBox="1"/>
          <p:nvPr/>
        </p:nvSpPr>
        <p:spPr>
          <a:xfrm>
            <a:off x="397164" y="5421745"/>
            <a:ext cx="2123334" cy="307777"/>
          </a:xfrm>
          <a:prstGeom prst="rect">
            <a:avLst/>
          </a:prstGeom>
          <a:noFill/>
        </p:spPr>
        <p:txBody>
          <a:bodyPr wrap="square" rtlCol="0">
            <a:spAutoFit/>
          </a:bodyPr>
          <a:lstStyle/>
          <a:p>
            <a:r>
              <a:rPr lang="en-US" sz="1400" dirty="0"/>
              <a:t>Load data into csv file</a:t>
            </a:r>
          </a:p>
        </p:txBody>
      </p:sp>
      <p:pic>
        <p:nvPicPr>
          <p:cNvPr id="22" name="Content Placeholder 18" descr="Arrow Straight">
            <a:extLst>
              <a:ext uri="{FF2B5EF4-FFF2-40B4-BE49-F238E27FC236}">
                <a16:creationId xmlns:a16="http://schemas.microsoft.com/office/drawing/2014/main" id="{6B9CF004-9DAE-4559-BE0F-92CA4812F5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002253">
            <a:off x="2519059" y="3987763"/>
            <a:ext cx="957300" cy="467632"/>
          </a:xfrm>
          <a:prstGeom prst="rect">
            <a:avLst/>
          </a:prstGeom>
        </p:spPr>
      </p:pic>
      <p:pic>
        <p:nvPicPr>
          <p:cNvPr id="20" name="Picture 19" descr="Text, letter&#10;&#10;Description automatically generated">
            <a:extLst>
              <a:ext uri="{FF2B5EF4-FFF2-40B4-BE49-F238E27FC236}">
                <a16:creationId xmlns:a16="http://schemas.microsoft.com/office/drawing/2014/main" id="{73DB9A09-5E6B-4DE3-8F69-9F765EC64414}"/>
              </a:ext>
            </a:extLst>
          </p:cNvPr>
          <p:cNvPicPr>
            <a:picLocks noChangeAspect="1"/>
          </p:cNvPicPr>
          <p:nvPr/>
        </p:nvPicPr>
        <p:blipFill rotWithShape="1">
          <a:blip r:embed="rId8">
            <a:extLst>
              <a:ext uri="{28A0092B-C50C-407E-A947-70E740481C1C}">
                <a14:useLocalDpi xmlns:a14="http://schemas.microsoft.com/office/drawing/2010/main" val="0"/>
              </a:ext>
            </a:extLst>
          </a:blip>
          <a:srcRect l="20379" t="2015" r="1527" b="1039"/>
          <a:stretch/>
        </p:blipFill>
        <p:spPr>
          <a:xfrm rot="14861315" flipV="1">
            <a:off x="705829" y="1368665"/>
            <a:ext cx="972057" cy="1608917"/>
          </a:xfrm>
          <a:prstGeom prst="rect">
            <a:avLst/>
          </a:prstGeom>
        </p:spPr>
      </p:pic>
      <p:pic>
        <p:nvPicPr>
          <p:cNvPr id="25" name="Content Placeholder 18" descr="Arrow Straight">
            <a:extLst>
              <a:ext uri="{FF2B5EF4-FFF2-40B4-BE49-F238E27FC236}">
                <a16:creationId xmlns:a16="http://schemas.microsoft.com/office/drawing/2014/main" id="{262C681A-F8C1-4809-9BEE-23B0548C74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680819" y="3601843"/>
            <a:ext cx="1140933" cy="467632"/>
          </a:xfrm>
          <a:prstGeom prst="rect">
            <a:avLst/>
          </a:prstGeom>
        </p:spPr>
      </p:pic>
      <p:sp>
        <p:nvSpPr>
          <p:cNvPr id="26" name="TextBox 25">
            <a:extLst>
              <a:ext uri="{FF2B5EF4-FFF2-40B4-BE49-F238E27FC236}">
                <a16:creationId xmlns:a16="http://schemas.microsoft.com/office/drawing/2014/main" id="{C8FAA56A-E874-435E-9A7C-94F00E0D19A9}"/>
              </a:ext>
            </a:extLst>
          </p:cNvPr>
          <p:cNvSpPr txBox="1"/>
          <p:nvPr/>
        </p:nvSpPr>
        <p:spPr>
          <a:xfrm>
            <a:off x="130188" y="2860803"/>
            <a:ext cx="2123334" cy="738664"/>
          </a:xfrm>
          <a:prstGeom prst="rect">
            <a:avLst/>
          </a:prstGeom>
          <a:noFill/>
        </p:spPr>
        <p:txBody>
          <a:bodyPr wrap="square" rtlCol="0">
            <a:spAutoFit/>
          </a:bodyPr>
          <a:lstStyle/>
          <a:p>
            <a:r>
              <a:rPr lang="en-US" sz="1400" dirty="0"/>
              <a:t>View of original data, manually collected in the factory</a:t>
            </a:r>
          </a:p>
        </p:txBody>
      </p:sp>
    </p:spTree>
    <p:extLst>
      <p:ext uri="{BB962C8B-B14F-4D97-AF65-F5344CB8AC3E}">
        <p14:creationId xmlns:p14="http://schemas.microsoft.com/office/powerpoint/2010/main" val="711841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CF029E2F-5980-4AC2-AD3C-6AA1DAD7213B}"/>
              </a:ext>
            </a:extLst>
          </p:cNvPr>
          <p:cNvSpPr txBox="1"/>
          <p:nvPr/>
        </p:nvSpPr>
        <p:spPr>
          <a:xfrm>
            <a:off x="2786305" y="6467470"/>
            <a:ext cx="9318172" cy="369332"/>
          </a:xfrm>
          <a:prstGeom prst="rect">
            <a:avLst/>
          </a:prstGeom>
          <a:noFill/>
        </p:spPr>
        <p:txBody>
          <a:bodyPr wrap="square" rtlCol="0">
            <a:spAutoFit/>
          </a:bodyPr>
          <a:lstStyle/>
          <a:p>
            <a:r>
              <a:rPr lang="en-US" dirty="0"/>
              <a:t>IT17175012 | Fernando W.M.N.A | 20_21-J 17 </a:t>
            </a:r>
          </a:p>
        </p:txBody>
      </p:sp>
      <p:pic>
        <p:nvPicPr>
          <p:cNvPr id="4" name="Picture 3" descr="Table&#10;&#10;Description automatically generated">
            <a:extLst>
              <a:ext uri="{FF2B5EF4-FFF2-40B4-BE49-F238E27FC236}">
                <a16:creationId xmlns:a16="http://schemas.microsoft.com/office/drawing/2014/main" id="{BF634F92-FC12-4F9A-9AA2-B7989158E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7925"/>
            <a:ext cx="12192000" cy="4502150"/>
          </a:xfrm>
          <a:prstGeom prst="rect">
            <a:avLst/>
          </a:prstGeom>
        </p:spPr>
      </p:pic>
      <p:sp>
        <p:nvSpPr>
          <p:cNvPr id="6" name="TextBox 5">
            <a:extLst>
              <a:ext uri="{FF2B5EF4-FFF2-40B4-BE49-F238E27FC236}">
                <a16:creationId xmlns:a16="http://schemas.microsoft.com/office/drawing/2014/main" id="{1CFFBF73-16F0-4D56-99C6-966B8043B8C4}"/>
              </a:ext>
            </a:extLst>
          </p:cNvPr>
          <p:cNvSpPr txBox="1"/>
          <p:nvPr/>
        </p:nvSpPr>
        <p:spPr>
          <a:xfrm>
            <a:off x="4592176" y="5685349"/>
            <a:ext cx="3007647" cy="369332"/>
          </a:xfrm>
          <a:prstGeom prst="rect">
            <a:avLst/>
          </a:prstGeom>
          <a:noFill/>
        </p:spPr>
        <p:txBody>
          <a:bodyPr wrap="square" rtlCol="0">
            <a:spAutoFit/>
          </a:bodyPr>
          <a:lstStyle/>
          <a:p>
            <a:r>
              <a:rPr lang="en-US" dirty="0"/>
              <a:t>View of the original csv file</a:t>
            </a:r>
          </a:p>
        </p:txBody>
      </p:sp>
    </p:spTree>
    <p:extLst>
      <p:ext uri="{BB962C8B-B14F-4D97-AF65-F5344CB8AC3E}">
        <p14:creationId xmlns:p14="http://schemas.microsoft.com/office/powerpoint/2010/main" val="3544664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close up&#10;&#10;Description automatically generated">
            <a:extLst>
              <a:ext uri="{FF2B5EF4-FFF2-40B4-BE49-F238E27FC236}">
                <a16:creationId xmlns:a16="http://schemas.microsoft.com/office/drawing/2014/main" id="{A9AE29F1-885A-49AE-949C-77A57AE4F00C}"/>
              </a:ext>
            </a:extLst>
          </p:cNvPr>
          <p:cNvPicPr>
            <a:picLocks noGrp="1" noChangeAspect="1"/>
          </p:cNvPicPr>
          <p:nvPr>
            <p:ph type="pic" sz="quarter" idx="65"/>
          </p:nvPr>
        </p:nvPicPr>
        <p:blipFill>
          <a:blip r:embed="rId2" cstate="print">
            <a:extLst>
              <a:ext uri="{28A0092B-C50C-407E-A947-70E740481C1C}">
                <a14:useLocalDpi xmlns:a14="http://schemas.microsoft.com/office/drawing/2010/main" val="0"/>
              </a:ext>
            </a:extLst>
          </a:blip>
          <a:srcRect t="4370" b="4370"/>
          <a:stretch>
            <a:fillRect/>
          </a:stretch>
        </p:blipFill>
        <p:spPr>
          <a:xfrm>
            <a:off x="6096000" y="-75808"/>
            <a:ext cx="6032144" cy="5283192"/>
          </a:xfrm>
          <a:prstGeom prst="rect">
            <a:avLst/>
          </a:prstGeom>
        </p:spPr>
      </p:pic>
      <p:sp>
        <p:nvSpPr>
          <p:cNvPr id="3" name="직사각형 2">
            <a:extLst>
              <a:ext uri="{FF2B5EF4-FFF2-40B4-BE49-F238E27FC236}">
                <a16:creationId xmlns:a16="http://schemas.microsoft.com/office/drawing/2014/main" id="{A96865CE-F335-4B81-A5F1-075A491F59B0}"/>
              </a:ext>
            </a:extLst>
          </p:cNvPr>
          <p:cNvSpPr/>
          <p:nvPr/>
        </p:nvSpPr>
        <p:spPr>
          <a:xfrm>
            <a:off x="5960445" y="2229266"/>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a:extLst>
              <a:ext uri="{FF2B5EF4-FFF2-40B4-BE49-F238E27FC236}">
                <a16:creationId xmlns:a16="http://schemas.microsoft.com/office/drawing/2014/main" id="{40948F31-48B5-447A-90EF-1103F1BFC52C}"/>
              </a:ext>
            </a:extLst>
          </p:cNvPr>
          <p:cNvSpPr/>
          <p:nvPr/>
        </p:nvSpPr>
        <p:spPr>
          <a:xfrm>
            <a:off x="7803268" y="5207385"/>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a:extLst>
              <a:ext uri="{FF2B5EF4-FFF2-40B4-BE49-F238E27FC236}">
                <a16:creationId xmlns:a16="http://schemas.microsoft.com/office/drawing/2014/main" id="{84E75B25-13E6-4BD4-AD64-67DDB68AD971}"/>
              </a:ext>
            </a:extLst>
          </p:cNvPr>
          <p:cNvSpPr/>
          <p:nvPr/>
        </p:nvSpPr>
        <p:spPr>
          <a:xfrm>
            <a:off x="9277904" y="2885935"/>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사각형 7">
            <a:extLst>
              <a:ext uri="{FF2B5EF4-FFF2-40B4-BE49-F238E27FC236}">
                <a16:creationId xmlns:a16="http://schemas.microsoft.com/office/drawing/2014/main" id="{47006CEA-219C-494B-B57C-6B728C226DBF}"/>
              </a:ext>
            </a:extLst>
          </p:cNvPr>
          <p:cNvSpPr/>
          <p:nvPr/>
        </p:nvSpPr>
        <p:spPr>
          <a:xfrm>
            <a:off x="1613753" y="2505568"/>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287DD349-0E78-4365-84FF-6168DCC001B0}"/>
              </a:ext>
            </a:extLst>
          </p:cNvPr>
          <p:cNvSpPr/>
          <p:nvPr/>
        </p:nvSpPr>
        <p:spPr>
          <a:xfrm>
            <a:off x="10840764" y="3793706"/>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직사각형 9">
            <a:extLst>
              <a:ext uri="{FF2B5EF4-FFF2-40B4-BE49-F238E27FC236}">
                <a16:creationId xmlns:a16="http://schemas.microsoft.com/office/drawing/2014/main" id="{615C1B7C-EBEF-4BF9-B395-70ABCD83376E}"/>
              </a:ext>
            </a:extLst>
          </p:cNvPr>
          <p:cNvSpPr/>
          <p:nvPr/>
        </p:nvSpPr>
        <p:spPr>
          <a:xfrm>
            <a:off x="1548596" y="5062702"/>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EB52D5DD-0F7B-4936-AB3B-80486B9F36E8}"/>
              </a:ext>
            </a:extLst>
          </p:cNvPr>
          <p:cNvSpPr/>
          <p:nvPr/>
        </p:nvSpPr>
        <p:spPr>
          <a:xfrm>
            <a:off x="10637128" y="5207384"/>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사각형 117">
            <a:extLst>
              <a:ext uri="{FF2B5EF4-FFF2-40B4-BE49-F238E27FC236}">
                <a16:creationId xmlns:a16="http://schemas.microsoft.com/office/drawing/2014/main" id="{C1D483F0-3207-4C6B-8B3A-E6556217DB3B}"/>
              </a:ext>
            </a:extLst>
          </p:cNvPr>
          <p:cNvSpPr/>
          <p:nvPr/>
        </p:nvSpPr>
        <p:spPr>
          <a:xfrm>
            <a:off x="4367035" y="1432561"/>
            <a:ext cx="797474" cy="7981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18">
            <a:extLst>
              <a:ext uri="{FF2B5EF4-FFF2-40B4-BE49-F238E27FC236}">
                <a16:creationId xmlns:a16="http://schemas.microsoft.com/office/drawing/2014/main" id="{63C41553-6A51-4FA4-BF19-02170200924E}"/>
              </a:ext>
            </a:extLst>
          </p:cNvPr>
          <p:cNvSpPr/>
          <p:nvPr/>
        </p:nvSpPr>
        <p:spPr>
          <a:xfrm>
            <a:off x="4367035" y="3826512"/>
            <a:ext cx="797474" cy="7981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19">
            <a:extLst>
              <a:ext uri="{FF2B5EF4-FFF2-40B4-BE49-F238E27FC236}">
                <a16:creationId xmlns:a16="http://schemas.microsoft.com/office/drawing/2014/main" id="{B8D159BA-1309-4957-87BB-FE3185352A13}"/>
              </a:ext>
            </a:extLst>
          </p:cNvPr>
          <p:cNvSpPr/>
          <p:nvPr/>
        </p:nvSpPr>
        <p:spPr>
          <a:xfrm>
            <a:off x="4929549" y="5207384"/>
            <a:ext cx="797474" cy="7981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192DE0AE-0633-4BA7-94F6-979389C83C1A}"/>
              </a:ext>
            </a:extLst>
          </p:cNvPr>
          <p:cNvSpPr txBox="1"/>
          <p:nvPr/>
        </p:nvSpPr>
        <p:spPr>
          <a:xfrm>
            <a:off x="241937" y="-24345"/>
            <a:ext cx="5485086" cy="707886"/>
          </a:xfrm>
          <a:prstGeom prst="rect">
            <a:avLst/>
          </a:prstGeom>
          <a:noFill/>
        </p:spPr>
        <p:txBody>
          <a:bodyPr wrap="square" rtlCol="0" anchor="ctr">
            <a:spAutoFit/>
          </a:bodyPr>
          <a:lstStyle/>
          <a:p>
            <a:pPr marL="571500" indent="-571500">
              <a:buFont typeface="Wingdings" panose="05000000000000000000" pitchFamily="2" charset="2"/>
              <a:buChar char="Ø"/>
            </a:pPr>
            <a:r>
              <a:rPr lang="en-US" altLang="ko-KR" sz="4000" b="1" dirty="0">
                <a:latin typeface="Times New Roman" panose="02020603050405020304" pitchFamily="18" charset="0"/>
                <a:cs typeface="Times New Roman" panose="02020603050405020304" pitchFamily="18" charset="0"/>
              </a:rPr>
              <a:t>Overall </a:t>
            </a:r>
            <a:r>
              <a:rPr lang="en-US" sz="4000" b="1" dirty="0">
                <a:latin typeface="Times New Roman" panose="02020603050405020304" pitchFamily="18" charset="0"/>
                <a:cs typeface="Times New Roman" panose="02020603050405020304" pitchFamily="18" charset="0"/>
              </a:rPr>
              <a:t>Introduction</a:t>
            </a:r>
            <a:endParaRPr lang="ko-KR" altLang="en-US" sz="40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3E19CC33-13FE-4903-A513-5E5BC4A04CB3}"/>
              </a:ext>
            </a:extLst>
          </p:cNvPr>
          <p:cNvSpPr txBox="1"/>
          <p:nvPr/>
        </p:nvSpPr>
        <p:spPr>
          <a:xfrm>
            <a:off x="498665" y="790554"/>
            <a:ext cx="9120270" cy="6678751"/>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rgbClr val="FF0000"/>
                </a:solidFill>
                <a:latin typeface="Times New Roman" panose="02020603050405020304" pitchFamily="18" charset="0"/>
                <a:cs typeface="Times New Roman" panose="02020603050405020304" pitchFamily="18" charset="0"/>
              </a:rPr>
              <a:t>Supported  Glove </a:t>
            </a:r>
            <a:r>
              <a:rPr lang="en-US" sz="3200" dirty="0">
                <a:latin typeface="Times New Roman" panose="02020603050405020304" pitchFamily="18" charset="0"/>
                <a:cs typeface="Times New Roman" panose="02020603050405020304" pitchFamily="18" charset="0"/>
              </a:rPr>
              <a:t>is an external w</a:t>
            </a:r>
            <a:r>
              <a:rPr lang="en-US" sz="3200" dirty="0">
                <a:solidFill>
                  <a:schemeClr val="bg1"/>
                </a:solidFill>
                <a:latin typeface="Times New Roman" panose="02020603050405020304" pitchFamily="18" charset="0"/>
                <a:cs typeface="Times New Roman" panose="02020603050405020304" pitchFamily="18" charset="0"/>
              </a:rPr>
              <a:t>ear, which </a:t>
            </a:r>
            <a:r>
              <a:rPr lang="en-US" sz="3200" dirty="0">
                <a:latin typeface="Times New Roman" panose="02020603050405020304" pitchFamily="18" charset="0"/>
                <a:cs typeface="Times New Roman" panose="02020603050405020304" pitchFamily="18" charset="0"/>
              </a:rPr>
              <a:t>p</a:t>
            </a:r>
            <a:r>
              <a:rPr lang="en-US" sz="3200" dirty="0">
                <a:solidFill>
                  <a:schemeClr val="bg1"/>
                </a:solidFill>
                <a:latin typeface="Times New Roman" panose="02020603050405020304" pitchFamily="18" charset="0"/>
                <a:cs typeface="Times New Roman" panose="02020603050405020304" pitchFamily="18" charset="0"/>
              </a:rPr>
              <a:t>rot</a:t>
            </a:r>
            <a:r>
              <a:rPr lang="en-US" sz="3200" dirty="0">
                <a:latin typeface="Times New Roman" panose="02020603050405020304" pitchFamily="18" charset="0"/>
                <a:cs typeface="Times New Roman" panose="02020603050405020304" pitchFamily="18" charset="0"/>
              </a:rPr>
              <a:t>ect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hand from hazards.</a:t>
            </a:r>
          </a:p>
          <a:p>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solidFill>
                  <a:srgbClr val="FF0000"/>
                </a:solidFill>
              </a:rPr>
              <a:t>100% quality product </a:t>
            </a:r>
            <a:r>
              <a:rPr lang="en-US" sz="3200" dirty="0"/>
              <a:t>is an es</a:t>
            </a:r>
            <a:r>
              <a:rPr lang="en-US" sz="3200" dirty="0">
                <a:solidFill>
                  <a:schemeClr val="bg1"/>
                </a:solidFill>
              </a:rPr>
              <a:t>sential feature in </a:t>
            </a:r>
            <a:r>
              <a:rPr lang="en-US" sz="3200" dirty="0"/>
              <a:t>global</a:t>
            </a:r>
            <a:r>
              <a:rPr lang="en-US" sz="3200" dirty="0">
                <a:solidFill>
                  <a:schemeClr val="bg1"/>
                </a:solidFill>
              </a:rPr>
              <a:t> </a:t>
            </a:r>
            <a:r>
              <a:rPr lang="en-US" sz="3200" dirty="0"/>
              <a:t>industrial safety glove m</a:t>
            </a:r>
            <a:r>
              <a:rPr lang="en-US" sz="3200" dirty="0">
                <a:solidFill>
                  <a:schemeClr val="bg1"/>
                </a:solidFill>
              </a:rPr>
              <a:t>arket</a:t>
            </a:r>
            <a:r>
              <a:rPr lang="en-US" sz="3200" dirty="0"/>
              <a:t>.</a:t>
            </a:r>
          </a:p>
          <a:p>
            <a:pPr marL="457200" indent="-457200">
              <a:buFont typeface="Arial" panose="020B0604020202020204" pitchFamily="34" charset="0"/>
              <a:buChar char="•"/>
            </a:pPr>
            <a:r>
              <a:rPr lang="en-US" sz="3200" dirty="0">
                <a:solidFill>
                  <a:srgbClr val="FF0000"/>
                </a:solidFill>
              </a:rPr>
              <a:t>Defect’s occurrence </a:t>
            </a:r>
            <a:r>
              <a:rPr lang="en-US" sz="3200" dirty="0"/>
              <a:t>in ongoing m</a:t>
            </a:r>
            <a:r>
              <a:rPr lang="en-US" sz="3200" dirty="0">
                <a:solidFill>
                  <a:schemeClr val="bg1"/>
                </a:solidFill>
              </a:rPr>
              <a:t>anufact</a:t>
            </a:r>
            <a:r>
              <a:rPr lang="en-US" sz="3200" dirty="0"/>
              <a:t>uring process is a major drawback in p</a:t>
            </a:r>
            <a:r>
              <a:rPr lang="en-US" sz="3200" dirty="0">
                <a:solidFill>
                  <a:schemeClr val="bg1"/>
                </a:solidFill>
              </a:rPr>
              <a:t>roductio</a:t>
            </a:r>
            <a:r>
              <a:rPr lang="en-US" sz="3200" dirty="0"/>
              <a:t>n.</a:t>
            </a:r>
          </a:p>
          <a:p>
            <a:endParaRPr lang="en-US" sz="3200" dirty="0"/>
          </a:p>
          <a:p>
            <a:pPr marL="457200" indent="-457200">
              <a:buFont typeface="Arial" panose="020B0604020202020204" pitchFamily="34" charset="0"/>
              <a:buChar char="•"/>
            </a:pPr>
            <a:r>
              <a:rPr lang="en-US" sz="3200" dirty="0">
                <a:solidFill>
                  <a:srgbClr val="FF0000"/>
                </a:solidFill>
              </a:rPr>
              <a:t>Maximum reliability </a:t>
            </a:r>
            <a:r>
              <a:rPr lang="en-US" sz="3200" dirty="0"/>
              <a:t>in data commu</a:t>
            </a:r>
            <a:r>
              <a:rPr lang="en-US" sz="3200" dirty="0">
                <a:solidFill>
                  <a:schemeClr val="bg1"/>
                </a:solidFill>
              </a:rPr>
              <a:t>nication</a:t>
            </a:r>
            <a:r>
              <a:rPr lang="en-US" sz="3200" dirty="0"/>
              <a:t> through network can increase plant pr</a:t>
            </a:r>
            <a:r>
              <a:rPr lang="en-US" sz="3200" dirty="0">
                <a:solidFill>
                  <a:schemeClr val="bg1"/>
                </a:solidFill>
              </a:rPr>
              <a:t>odu</a:t>
            </a:r>
            <a:r>
              <a:rPr lang="en-US" sz="3200" dirty="0"/>
              <a:t>ction process.</a:t>
            </a:r>
          </a:p>
          <a:p>
            <a:endParaRPr lang="en-US" sz="3200" dirty="0"/>
          </a:p>
          <a:p>
            <a:endParaRPr lang="en-US" sz="3200" dirty="0">
              <a:latin typeface="Times New Roman" panose="02020603050405020304" pitchFamily="18" charset="0"/>
              <a:cs typeface="Times New Roman" panose="02020603050405020304" pitchFamily="18" charset="0"/>
            </a:endParaRPr>
          </a:p>
          <a:p>
            <a:r>
              <a:rPr lang="en-US" altLang="ko-KR" sz="1200" dirty="0">
                <a:solidFill>
                  <a:schemeClr val="tx1">
                    <a:lumMod val="75000"/>
                    <a:lumOff val="25000"/>
                  </a:schemeClr>
                </a:solidFill>
                <a:cs typeface="Arial" pitchFamily="34" charset="0"/>
              </a:rPr>
              <a:t> </a:t>
            </a:r>
          </a:p>
        </p:txBody>
      </p:sp>
    </p:spTree>
    <p:extLst>
      <p:ext uri="{BB962C8B-B14F-4D97-AF65-F5344CB8AC3E}">
        <p14:creationId xmlns:p14="http://schemas.microsoft.com/office/powerpoint/2010/main" val="129912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CF029E2F-5980-4AC2-AD3C-6AA1DAD7213B}"/>
              </a:ext>
            </a:extLst>
          </p:cNvPr>
          <p:cNvSpPr txBox="1"/>
          <p:nvPr/>
        </p:nvSpPr>
        <p:spPr>
          <a:xfrm>
            <a:off x="2786305" y="6467470"/>
            <a:ext cx="9318172" cy="369332"/>
          </a:xfrm>
          <a:prstGeom prst="rect">
            <a:avLst/>
          </a:prstGeom>
          <a:noFill/>
        </p:spPr>
        <p:txBody>
          <a:bodyPr wrap="square" rtlCol="0">
            <a:spAutoFit/>
          </a:bodyPr>
          <a:lstStyle/>
          <a:p>
            <a:r>
              <a:rPr lang="en-US" dirty="0"/>
              <a:t>IT17175012 | Fernando W.M.N.A | 20_21-J 17 </a:t>
            </a:r>
          </a:p>
        </p:txBody>
      </p:sp>
      <p:sp>
        <p:nvSpPr>
          <p:cNvPr id="3" name="TextBox 2">
            <a:extLst>
              <a:ext uri="{FF2B5EF4-FFF2-40B4-BE49-F238E27FC236}">
                <a16:creationId xmlns:a16="http://schemas.microsoft.com/office/drawing/2014/main" id="{B01EEEAD-D203-4F84-9C61-5F5502EA1606}"/>
              </a:ext>
            </a:extLst>
          </p:cNvPr>
          <p:cNvSpPr txBox="1"/>
          <p:nvPr/>
        </p:nvSpPr>
        <p:spPr>
          <a:xfrm>
            <a:off x="369455" y="64655"/>
            <a:ext cx="6640945" cy="584775"/>
          </a:xfrm>
          <a:prstGeom prst="rect">
            <a:avLst/>
          </a:prstGeom>
          <a:noFill/>
        </p:spPr>
        <p:txBody>
          <a:bodyPr wrap="square" rtlCol="0">
            <a:spAutoFit/>
          </a:bodyPr>
          <a:lstStyle/>
          <a:p>
            <a:r>
              <a:rPr lang="en-US" altLang="ko-KR" sz="3200" b="1" dirty="0">
                <a:solidFill>
                  <a:schemeClr val="tx2">
                    <a:lumMod val="60000"/>
                    <a:lumOff val="40000"/>
                  </a:schemeClr>
                </a:solidFill>
                <a:latin typeface="Times New Roman" panose="02020603050405020304" pitchFamily="18" charset="0"/>
                <a:cs typeface="Times New Roman" panose="02020603050405020304" pitchFamily="18" charset="0"/>
              </a:rPr>
              <a:t>1. Descriptive Analyze</a:t>
            </a:r>
            <a:endParaRPr lang="ko-KR" altLang="en-US" sz="32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E008DBA-C71D-4993-8205-752B16B7463C}"/>
              </a:ext>
            </a:extLst>
          </p:cNvPr>
          <p:cNvSpPr txBox="1"/>
          <p:nvPr/>
        </p:nvSpPr>
        <p:spPr>
          <a:xfrm>
            <a:off x="1023554" y="960580"/>
            <a:ext cx="10337173" cy="4401205"/>
          </a:xfrm>
          <a:prstGeom prst="rect">
            <a:avLst/>
          </a:prstGeom>
          <a:noFill/>
        </p:spPr>
        <p:txBody>
          <a:bodyPr wrap="square" numCol="1" rtlCol="0">
            <a:spAutoFit/>
          </a:bodyPr>
          <a:lstStyle/>
          <a:p>
            <a:pPr marL="342900" indent="-342900">
              <a:buFont typeface="Arial" panose="020B0604020202020204" pitchFamily="34" charset="0"/>
              <a:buChar char="•"/>
            </a:pPr>
            <a:r>
              <a:rPr lang="en-US" sz="2000" dirty="0" err="1">
                <a:solidFill>
                  <a:srgbClr val="FF0000"/>
                </a:solidFill>
              </a:rPr>
              <a:t>df.describe</a:t>
            </a:r>
            <a:r>
              <a:rPr lang="en-US" sz="2000" dirty="0">
                <a:solidFill>
                  <a:srgbClr val="FF0000"/>
                </a:solidFill>
              </a:rPr>
              <a:t>(include='all’)</a:t>
            </a:r>
          </a:p>
          <a:p>
            <a:r>
              <a:rPr lang="en-US" sz="2000" dirty="0">
                <a:solidFill>
                  <a:srgbClr val="FF0000"/>
                </a:solidFill>
              </a:rPr>
              <a:t> </a:t>
            </a:r>
            <a:endParaRPr lang="en-US" sz="2000" dirty="0"/>
          </a:p>
          <a:p>
            <a:pPr marL="914400" lvl="1" indent="-457200">
              <a:buAutoNum type="arabicPeriod"/>
            </a:pPr>
            <a:r>
              <a:rPr lang="en-US" sz="2000" dirty="0"/>
              <a:t>Count		</a:t>
            </a:r>
          </a:p>
          <a:p>
            <a:pPr marL="914400" lvl="1" indent="-457200">
              <a:buAutoNum type="arabicPeriod"/>
            </a:pPr>
            <a:r>
              <a:rPr lang="en-US" sz="2000" dirty="0"/>
              <a:t>Unique</a:t>
            </a:r>
          </a:p>
          <a:p>
            <a:pPr marL="914400" lvl="1" indent="-457200">
              <a:buAutoNum type="arabicPeriod"/>
            </a:pPr>
            <a:r>
              <a:rPr lang="en-US" sz="2000" dirty="0"/>
              <a:t>Top</a:t>
            </a:r>
          </a:p>
          <a:p>
            <a:pPr marL="914400" lvl="1" indent="-457200">
              <a:buAutoNum type="arabicPeriod"/>
            </a:pPr>
            <a:r>
              <a:rPr lang="en-US" sz="2000" dirty="0"/>
              <a:t>Frequency</a:t>
            </a:r>
          </a:p>
          <a:p>
            <a:pPr marL="914400" lvl="1" indent="-457200">
              <a:buAutoNum type="arabicPeriod"/>
            </a:pPr>
            <a:r>
              <a:rPr lang="en-US" sz="2000" dirty="0"/>
              <a:t>Mean</a:t>
            </a:r>
          </a:p>
          <a:p>
            <a:pPr marL="914400" lvl="1" indent="-457200">
              <a:buAutoNum type="arabicPeriod"/>
            </a:pPr>
            <a:r>
              <a:rPr lang="en-US" sz="2000" dirty="0"/>
              <a:t>Standard Deviation</a:t>
            </a:r>
          </a:p>
          <a:p>
            <a:pPr marL="914400" lvl="1" indent="-457200">
              <a:buAutoNum type="arabicPeriod"/>
            </a:pPr>
            <a:r>
              <a:rPr lang="en-US" sz="2000" dirty="0"/>
              <a:t>1</a:t>
            </a:r>
            <a:r>
              <a:rPr lang="en-US" sz="2000" baseline="30000" dirty="0"/>
              <a:t>st</a:t>
            </a:r>
            <a:r>
              <a:rPr lang="en-US" sz="2000" dirty="0"/>
              <a:t> Quartile</a:t>
            </a:r>
          </a:p>
          <a:p>
            <a:pPr marL="914400" lvl="1" indent="-457200">
              <a:buAutoNum type="arabicPeriod"/>
            </a:pPr>
            <a:r>
              <a:rPr lang="en-US" sz="2000" dirty="0"/>
              <a:t>2</a:t>
            </a:r>
            <a:r>
              <a:rPr lang="en-US" sz="2000" baseline="30000" dirty="0"/>
              <a:t>nd</a:t>
            </a:r>
            <a:r>
              <a:rPr lang="en-US" sz="2000" dirty="0"/>
              <a:t> Quartile - Median</a:t>
            </a:r>
          </a:p>
          <a:p>
            <a:pPr marL="914400" lvl="1" indent="-457200">
              <a:buAutoNum type="arabicPeriod"/>
            </a:pPr>
            <a:r>
              <a:rPr lang="en-US" sz="2000" dirty="0"/>
              <a:t>3</a:t>
            </a:r>
            <a:r>
              <a:rPr lang="en-US" sz="2000" baseline="30000" dirty="0"/>
              <a:t>rd</a:t>
            </a:r>
            <a:r>
              <a:rPr lang="en-US" sz="2000" dirty="0"/>
              <a:t> Quartile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err="1">
                <a:solidFill>
                  <a:srgbClr val="FF0000"/>
                </a:solidFill>
              </a:rPr>
              <a:t>df.skew</a:t>
            </a:r>
            <a:r>
              <a:rPr lang="en-US" sz="2000" dirty="0">
                <a:solidFill>
                  <a:srgbClr val="FF0000"/>
                </a:solidFill>
              </a:rPr>
              <a:t>() </a:t>
            </a:r>
            <a:r>
              <a:rPr lang="en-US" sz="2000" dirty="0"/>
              <a:t>– measure for the symmetries of variables</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194864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CF029E2F-5980-4AC2-AD3C-6AA1DAD7213B}"/>
              </a:ext>
            </a:extLst>
          </p:cNvPr>
          <p:cNvSpPr txBox="1"/>
          <p:nvPr/>
        </p:nvSpPr>
        <p:spPr>
          <a:xfrm>
            <a:off x="2786305" y="6467470"/>
            <a:ext cx="9318172" cy="369332"/>
          </a:xfrm>
          <a:prstGeom prst="rect">
            <a:avLst/>
          </a:prstGeom>
          <a:noFill/>
        </p:spPr>
        <p:txBody>
          <a:bodyPr wrap="square" rtlCol="0">
            <a:spAutoFit/>
          </a:bodyPr>
          <a:lstStyle/>
          <a:p>
            <a:r>
              <a:rPr lang="en-US" dirty="0"/>
              <a:t>IT17175012 | Fernando W.M.N.A | 20_21-J 17 </a:t>
            </a:r>
          </a:p>
        </p:txBody>
      </p:sp>
      <p:sp>
        <p:nvSpPr>
          <p:cNvPr id="3" name="TextBox 2">
            <a:extLst>
              <a:ext uri="{FF2B5EF4-FFF2-40B4-BE49-F238E27FC236}">
                <a16:creationId xmlns:a16="http://schemas.microsoft.com/office/drawing/2014/main" id="{B01EEEAD-D203-4F84-9C61-5F5502EA1606}"/>
              </a:ext>
            </a:extLst>
          </p:cNvPr>
          <p:cNvSpPr txBox="1"/>
          <p:nvPr/>
        </p:nvSpPr>
        <p:spPr>
          <a:xfrm>
            <a:off x="369455" y="64655"/>
            <a:ext cx="6640945" cy="584775"/>
          </a:xfrm>
          <a:prstGeom prst="rect">
            <a:avLst/>
          </a:prstGeom>
          <a:noFill/>
        </p:spPr>
        <p:txBody>
          <a:bodyPr wrap="square" rtlCol="0">
            <a:spAutoFit/>
          </a:bodyPr>
          <a:lstStyle/>
          <a:p>
            <a:r>
              <a:rPr lang="en-US" altLang="ko-KR" sz="3200" b="1" dirty="0">
                <a:solidFill>
                  <a:schemeClr val="tx2">
                    <a:lumMod val="60000"/>
                    <a:lumOff val="40000"/>
                  </a:schemeClr>
                </a:solidFill>
                <a:latin typeface="Times New Roman" panose="02020603050405020304" pitchFamily="18" charset="0"/>
                <a:cs typeface="Times New Roman" panose="02020603050405020304" pitchFamily="18" charset="0"/>
              </a:rPr>
              <a:t>2. Pre-Processing </a:t>
            </a:r>
            <a:endParaRPr lang="ko-KR" altLang="en-US" sz="32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E008DBA-C71D-4993-8205-752B16B7463C}"/>
              </a:ext>
            </a:extLst>
          </p:cNvPr>
          <p:cNvSpPr txBox="1"/>
          <p:nvPr/>
        </p:nvSpPr>
        <p:spPr>
          <a:xfrm>
            <a:off x="1023554" y="960580"/>
            <a:ext cx="10337173" cy="5139869"/>
          </a:xfrm>
          <a:prstGeom prst="rect">
            <a:avLst/>
          </a:prstGeom>
          <a:noFill/>
        </p:spPr>
        <p:txBody>
          <a:bodyPr wrap="square" rtlCol="0">
            <a:spAutoFit/>
          </a:bodyPr>
          <a:lstStyle/>
          <a:p>
            <a:r>
              <a:rPr lang="en-US" sz="2000" dirty="0"/>
              <a:t>Data Cleaning</a:t>
            </a:r>
          </a:p>
          <a:p>
            <a:endParaRPr lang="en-US" sz="2000" dirty="0"/>
          </a:p>
          <a:p>
            <a:pPr lvl="1"/>
            <a:r>
              <a:rPr lang="en-US" sz="2000" dirty="0"/>
              <a:t>1. Eliminate unwanted columns. </a:t>
            </a:r>
          </a:p>
          <a:p>
            <a:pPr lvl="4"/>
            <a:r>
              <a:rPr lang="en-US" sz="1600" dirty="0"/>
              <a:t>Ex: Date, Time, Shift</a:t>
            </a:r>
          </a:p>
          <a:p>
            <a:pPr lvl="1"/>
            <a:endParaRPr lang="en-US" sz="1600" dirty="0"/>
          </a:p>
          <a:p>
            <a:pPr lvl="1"/>
            <a:r>
              <a:rPr lang="en-US" sz="2000" dirty="0"/>
              <a:t>2. Remove columns with missing values</a:t>
            </a:r>
          </a:p>
          <a:p>
            <a:pPr lvl="4"/>
            <a:r>
              <a:rPr lang="en-US" sz="2000" dirty="0"/>
              <a:t> </a:t>
            </a:r>
            <a:r>
              <a:rPr lang="en-US" sz="1600" dirty="0"/>
              <a:t>Ex: Tem-01, TDS-01, pH, Adjustment01</a:t>
            </a:r>
          </a:p>
          <a:p>
            <a:pPr lvl="1"/>
            <a:endParaRPr lang="en-US" sz="1600" dirty="0"/>
          </a:p>
          <a:p>
            <a:pPr lvl="1"/>
            <a:r>
              <a:rPr lang="en-US" sz="2000" dirty="0"/>
              <a:t>3. Fill missing (</a:t>
            </a:r>
            <a:r>
              <a:rPr lang="en-US" sz="2000" dirty="0" err="1"/>
              <a:t>NaN</a:t>
            </a:r>
            <a:r>
              <a:rPr lang="en-US" sz="2000" dirty="0"/>
              <a:t>) values using </a:t>
            </a:r>
            <a:r>
              <a:rPr lang="en-US" sz="2000" dirty="0" err="1">
                <a:solidFill>
                  <a:srgbClr val="FF0000"/>
                </a:solidFill>
              </a:rPr>
              <a:t>ffill</a:t>
            </a:r>
            <a:r>
              <a:rPr lang="en-US" sz="2000" dirty="0">
                <a:solidFill>
                  <a:srgbClr val="FF0000"/>
                </a:solidFill>
              </a:rPr>
              <a:t>() </a:t>
            </a:r>
            <a:r>
              <a:rPr lang="en-US" sz="2000" dirty="0"/>
              <a:t>method</a:t>
            </a:r>
          </a:p>
          <a:p>
            <a:pPr lvl="4"/>
            <a:r>
              <a:rPr lang="en-US" sz="1600" dirty="0"/>
              <a:t> Ex: Viscosity, CTR, Tem-02, TDS-02</a:t>
            </a:r>
          </a:p>
          <a:p>
            <a:pPr lvl="4"/>
            <a:endParaRPr lang="en-US" sz="1600" dirty="0"/>
          </a:p>
          <a:p>
            <a:pPr lvl="1"/>
            <a:endParaRPr lang="en-US" sz="1600" dirty="0"/>
          </a:p>
          <a:p>
            <a:r>
              <a:rPr lang="en-US" sz="2000" dirty="0"/>
              <a:t>Label encoding </a:t>
            </a:r>
          </a:p>
          <a:p>
            <a:endParaRPr lang="en-US" sz="2000" dirty="0"/>
          </a:p>
          <a:p>
            <a:pPr lvl="1"/>
            <a:r>
              <a:rPr lang="en-US" sz="2000" dirty="0"/>
              <a:t>4.  Transform categorial data </a:t>
            </a:r>
          </a:p>
          <a:p>
            <a:r>
              <a:rPr lang="en-US" sz="2000" dirty="0"/>
              <a:t>		</a:t>
            </a:r>
            <a:r>
              <a:rPr lang="en-US" sz="1600" dirty="0"/>
              <a:t>Ex: CTR, </a:t>
            </a:r>
            <a:r>
              <a:rPr lang="en-US" sz="1600" dirty="0" err="1"/>
              <a:t>Defect_Occurrence</a:t>
            </a:r>
            <a:r>
              <a:rPr lang="en-US" sz="1600" dirty="0"/>
              <a:t>, Rejection</a:t>
            </a:r>
          </a:p>
          <a:p>
            <a:pPr lvl="1"/>
            <a:endParaRPr lang="en-US" sz="1600" dirty="0"/>
          </a:p>
          <a:p>
            <a:pPr lvl="1"/>
            <a:endParaRPr lang="en-US" sz="1600" dirty="0"/>
          </a:p>
        </p:txBody>
      </p:sp>
    </p:spTree>
    <p:extLst>
      <p:ext uri="{BB962C8B-B14F-4D97-AF65-F5344CB8AC3E}">
        <p14:creationId xmlns:p14="http://schemas.microsoft.com/office/powerpoint/2010/main" val="3660868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CF029E2F-5980-4AC2-AD3C-6AA1DAD7213B}"/>
              </a:ext>
            </a:extLst>
          </p:cNvPr>
          <p:cNvSpPr txBox="1"/>
          <p:nvPr/>
        </p:nvSpPr>
        <p:spPr>
          <a:xfrm>
            <a:off x="2786305" y="6467470"/>
            <a:ext cx="9318172" cy="369332"/>
          </a:xfrm>
          <a:prstGeom prst="rect">
            <a:avLst/>
          </a:prstGeom>
          <a:noFill/>
        </p:spPr>
        <p:txBody>
          <a:bodyPr wrap="square" rtlCol="0">
            <a:spAutoFit/>
          </a:bodyPr>
          <a:lstStyle/>
          <a:p>
            <a:r>
              <a:rPr lang="en-US" dirty="0"/>
              <a:t>IT17175012 | Fernando W.M.N.A | 20_21-J 17 </a:t>
            </a:r>
          </a:p>
        </p:txBody>
      </p:sp>
      <p:sp>
        <p:nvSpPr>
          <p:cNvPr id="6" name="TextBox 5">
            <a:extLst>
              <a:ext uri="{FF2B5EF4-FFF2-40B4-BE49-F238E27FC236}">
                <a16:creationId xmlns:a16="http://schemas.microsoft.com/office/drawing/2014/main" id="{1CFFBF73-16F0-4D56-99C6-966B8043B8C4}"/>
              </a:ext>
            </a:extLst>
          </p:cNvPr>
          <p:cNvSpPr txBox="1"/>
          <p:nvPr/>
        </p:nvSpPr>
        <p:spPr>
          <a:xfrm>
            <a:off x="4290291" y="5686978"/>
            <a:ext cx="3611417" cy="369332"/>
          </a:xfrm>
          <a:prstGeom prst="rect">
            <a:avLst/>
          </a:prstGeom>
          <a:noFill/>
        </p:spPr>
        <p:txBody>
          <a:bodyPr wrap="square" rtlCol="0">
            <a:spAutoFit/>
          </a:bodyPr>
          <a:lstStyle/>
          <a:p>
            <a:r>
              <a:rPr lang="en-US" dirty="0"/>
              <a:t>View of the pre-processed csv file</a:t>
            </a:r>
          </a:p>
        </p:txBody>
      </p:sp>
      <p:pic>
        <p:nvPicPr>
          <p:cNvPr id="5" name="Picture 4" descr="Table&#10;&#10;Description automatically generated">
            <a:extLst>
              <a:ext uri="{FF2B5EF4-FFF2-40B4-BE49-F238E27FC236}">
                <a16:creationId xmlns:a16="http://schemas.microsoft.com/office/drawing/2014/main" id="{AFC8F34C-74B1-450A-A6A7-48CF36EC6B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2850"/>
            <a:ext cx="12192000" cy="4432300"/>
          </a:xfrm>
          <a:prstGeom prst="rect">
            <a:avLst/>
          </a:prstGeom>
        </p:spPr>
      </p:pic>
    </p:spTree>
    <p:extLst>
      <p:ext uri="{BB962C8B-B14F-4D97-AF65-F5344CB8AC3E}">
        <p14:creationId xmlns:p14="http://schemas.microsoft.com/office/powerpoint/2010/main" val="634525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CF029E2F-5980-4AC2-AD3C-6AA1DAD7213B}"/>
              </a:ext>
            </a:extLst>
          </p:cNvPr>
          <p:cNvSpPr txBox="1"/>
          <p:nvPr/>
        </p:nvSpPr>
        <p:spPr>
          <a:xfrm>
            <a:off x="2786305" y="6467470"/>
            <a:ext cx="9318172" cy="369332"/>
          </a:xfrm>
          <a:prstGeom prst="rect">
            <a:avLst/>
          </a:prstGeom>
          <a:noFill/>
        </p:spPr>
        <p:txBody>
          <a:bodyPr wrap="square" rtlCol="0">
            <a:spAutoFit/>
          </a:bodyPr>
          <a:lstStyle/>
          <a:p>
            <a:r>
              <a:rPr lang="en-US" dirty="0"/>
              <a:t>IT17175012 | Fernando W.M.N.A | 20_21-J 17 </a:t>
            </a:r>
          </a:p>
        </p:txBody>
      </p:sp>
      <p:sp>
        <p:nvSpPr>
          <p:cNvPr id="3" name="TextBox 2">
            <a:extLst>
              <a:ext uri="{FF2B5EF4-FFF2-40B4-BE49-F238E27FC236}">
                <a16:creationId xmlns:a16="http://schemas.microsoft.com/office/drawing/2014/main" id="{B01EEEAD-D203-4F84-9C61-5F5502EA1606}"/>
              </a:ext>
            </a:extLst>
          </p:cNvPr>
          <p:cNvSpPr txBox="1"/>
          <p:nvPr/>
        </p:nvSpPr>
        <p:spPr>
          <a:xfrm>
            <a:off x="369455" y="64655"/>
            <a:ext cx="6640945" cy="584775"/>
          </a:xfrm>
          <a:prstGeom prst="rect">
            <a:avLst/>
          </a:prstGeom>
          <a:noFill/>
        </p:spPr>
        <p:txBody>
          <a:bodyPr wrap="square" rtlCol="0">
            <a:spAutoFit/>
          </a:bodyPr>
          <a:lstStyle/>
          <a:p>
            <a:r>
              <a:rPr lang="en-US" altLang="ko-KR" sz="3200" b="1" dirty="0">
                <a:solidFill>
                  <a:schemeClr val="tx2">
                    <a:lumMod val="60000"/>
                    <a:lumOff val="40000"/>
                  </a:schemeClr>
                </a:solidFill>
                <a:latin typeface="Times New Roman" panose="02020603050405020304" pitchFamily="18" charset="0"/>
                <a:cs typeface="Times New Roman" panose="02020603050405020304" pitchFamily="18" charset="0"/>
              </a:rPr>
              <a:t>3. Data Visualization</a:t>
            </a:r>
            <a:endParaRPr lang="ko-KR" altLang="en-US" sz="32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E008DBA-C71D-4993-8205-752B16B7463C}"/>
              </a:ext>
            </a:extLst>
          </p:cNvPr>
          <p:cNvSpPr txBox="1"/>
          <p:nvPr/>
        </p:nvSpPr>
        <p:spPr>
          <a:xfrm>
            <a:off x="1023554" y="960580"/>
            <a:ext cx="10337173" cy="1631216"/>
          </a:xfrm>
          <a:prstGeom prst="rect">
            <a:avLst/>
          </a:prstGeom>
          <a:noFill/>
        </p:spPr>
        <p:txBody>
          <a:bodyPr wrap="square" rtlCol="0">
            <a:spAutoFit/>
          </a:bodyPr>
          <a:lstStyle/>
          <a:p>
            <a:r>
              <a:rPr lang="en-US" sz="2000" dirty="0"/>
              <a:t>Defect Occurrence				Rejection</a:t>
            </a:r>
          </a:p>
          <a:p>
            <a:endParaRPr lang="en-US" sz="1600" dirty="0"/>
          </a:p>
          <a:p>
            <a:pPr lvl="1"/>
            <a:r>
              <a:rPr lang="en-US" sz="1600" dirty="0"/>
              <a:t>Defect occurred - 1					 No reject - 0 </a:t>
            </a:r>
          </a:p>
          <a:p>
            <a:pPr lvl="1"/>
            <a:r>
              <a:rPr lang="en-US" sz="1600" dirty="0"/>
              <a:t>Defect not occurred - 0					 Reject- 1</a:t>
            </a:r>
          </a:p>
          <a:p>
            <a:pPr lvl="1"/>
            <a:r>
              <a:rPr lang="en-US" sz="1600" dirty="0"/>
              <a:t>							 Reuse - 2</a:t>
            </a:r>
          </a:p>
          <a:p>
            <a:pPr lvl="1"/>
            <a:endParaRPr lang="en-US" sz="1600" dirty="0"/>
          </a:p>
        </p:txBody>
      </p:sp>
      <p:pic>
        <p:nvPicPr>
          <p:cNvPr id="4" name="Picture 3" descr="Chart, pie chart&#10;&#10;Description automatically generated">
            <a:extLst>
              <a:ext uri="{FF2B5EF4-FFF2-40B4-BE49-F238E27FC236}">
                <a16:creationId xmlns:a16="http://schemas.microsoft.com/office/drawing/2014/main" id="{EDE5CD21-8659-49C9-808D-24F21ED07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455" y="2461673"/>
            <a:ext cx="5051255" cy="3522677"/>
          </a:xfrm>
          <a:prstGeom prst="rect">
            <a:avLst/>
          </a:prstGeom>
        </p:spPr>
      </p:pic>
      <p:pic>
        <p:nvPicPr>
          <p:cNvPr id="6" name="Picture 5" descr="Chart, pie chart&#10;&#10;Description automatically generated">
            <a:extLst>
              <a:ext uri="{FF2B5EF4-FFF2-40B4-BE49-F238E27FC236}">
                <a16:creationId xmlns:a16="http://schemas.microsoft.com/office/drawing/2014/main" id="{41523CEE-A6F7-421B-A869-C2A59A2631BB}"/>
              </a:ext>
            </a:extLst>
          </p:cNvPr>
          <p:cNvPicPr>
            <a:picLocks noChangeAspect="1"/>
          </p:cNvPicPr>
          <p:nvPr/>
        </p:nvPicPr>
        <p:blipFill rotWithShape="1">
          <a:blip r:embed="rId3">
            <a:extLst>
              <a:ext uri="{28A0092B-C50C-407E-A947-70E740481C1C}">
                <a14:useLocalDpi xmlns:a14="http://schemas.microsoft.com/office/drawing/2010/main" val="0"/>
              </a:ext>
            </a:extLst>
          </a:blip>
          <a:srcRect t="1155" b="-1574"/>
          <a:stretch/>
        </p:blipFill>
        <p:spPr>
          <a:xfrm>
            <a:off x="6304553" y="2318327"/>
            <a:ext cx="5710273" cy="4215222"/>
          </a:xfrm>
          <a:prstGeom prst="rect">
            <a:avLst/>
          </a:prstGeom>
        </p:spPr>
      </p:pic>
    </p:spTree>
    <p:extLst>
      <p:ext uri="{BB962C8B-B14F-4D97-AF65-F5344CB8AC3E}">
        <p14:creationId xmlns:p14="http://schemas.microsoft.com/office/powerpoint/2010/main" val="186037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CF029E2F-5980-4AC2-AD3C-6AA1DAD7213B}"/>
              </a:ext>
            </a:extLst>
          </p:cNvPr>
          <p:cNvSpPr txBox="1"/>
          <p:nvPr/>
        </p:nvSpPr>
        <p:spPr>
          <a:xfrm>
            <a:off x="2786305" y="6467470"/>
            <a:ext cx="9318172" cy="369332"/>
          </a:xfrm>
          <a:prstGeom prst="rect">
            <a:avLst/>
          </a:prstGeom>
          <a:noFill/>
        </p:spPr>
        <p:txBody>
          <a:bodyPr wrap="square" rtlCol="0">
            <a:spAutoFit/>
          </a:bodyPr>
          <a:lstStyle/>
          <a:p>
            <a:r>
              <a:rPr lang="en-US" dirty="0"/>
              <a:t>IT17175012 | Fernando W.M.N.A | 20_21-J 17 </a:t>
            </a:r>
          </a:p>
        </p:txBody>
      </p:sp>
      <p:sp>
        <p:nvSpPr>
          <p:cNvPr id="7" name="TextBox 6">
            <a:extLst>
              <a:ext uri="{FF2B5EF4-FFF2-40B4-BE49-F238E27FC236}">
                <a16:creationId xmlns:a16="http://schemas.microsoft.com/office/drawing/2014/main" id="{2E008DBA-C71D-4993-8205-752B16B7463C}"/>
              </a:ext>
            </a:extLst>
          </p:cNvPr>
          <p:cNvSpPr txBox="1"/>
          <p:nvPr/>
        </p:nvSpPr>
        <p:spPr>
          <a:xfrm>
            <a:off x="561435" y="298448"/>
            <a:ext cx="10353964" cy="892552"/>
          </a:xfrm>
          <a:prstGeom prst="rect">
            <a:avLst/>
          </a:prstGeom>
          <a:noFill/>
        </p:spPr>
        <p:txBody>
          <a:bodyPr wrap="square" rtlCol="0">
            <a:spAutoFit/>
          </a:bodyPr>
          <a:lstStyle/>
          <a:p>
            <a:r>
              <a:rPr lang="en-US" sz="2000" dirty="0"/>
              <a:t>Correlation Plot</a:t>
            </a:r>
            <a:endParaRPr lang="en-US" sz="1600" dirty="0"/>
          </a:p>
          <a:p>
            <a:pPr lvl="1"/>
            <a:endParaRPr lang="en-US" sz="1600" dirty="0"/>
          </a:p>
          <a:p>
            <a:pPr lvl="1"/>
            <a:endParaRPr lang="en-US" sz="1600" dirty="0"/>
          </a:p>
        </p:txBody>
      </p:sp>
      <p:pic>
        <p:nvPicPr>
          <p:cNvPr id="4" name="Picture 3">
            <a:extLst>
              <a:ext uri="{FF2B5EF4-FFF2-40B4-BE49-F238E27FC236}">
                <a16:creationId xmlns:a16="http://schemas.microsoft.com/office/drawing/2014/main" id="{E0988E79-6133-4F1A-A5C5-3B9C41A36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9872" y="0"/>
            <a:ext cx="7171384" cy="6858000"/>
          </a:xfrm>
          <a:prstGeom prst="rect">
            <a:avLst/>
          </a:prstGeom>
        </p:spPr>
      </p:pic>
    </p:spTree>
    <p:extLst>
      <p:ext uri="{BB962C8B-B14F-4D97-AF65-F5344CB8AC3E}">
        <p14:creationId xmlns:p14="http://schemas.microsoft.com/office/powerpoint/2010/main" val="3406681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CF029E2F-5980-4AC2-AD3C-6AA1DAD7213B}"/>
              </a:ext>
            </a:extLst>
          </p:cNvPr>
          <p:cNvSpPr txBox="1"/>
          <p:nvPr/>
        </p:nvSpPr>
        <p:spPr>
          <a:xfrm>
            <a:off x="2786305" y="6467470"/>
            <a:ext cx="9318172" cy="369332"/>
          </a:xfrm>
          <a:prstGeom prst="rect">
            <a:avLst/>
          </a:prstGeom>
          <a:noFill/>
        </p:spPr>
        <p:txBody>
          <a:bodyPr wrap="square" rtlCol="0">
            <a:spAutoFit/>
          </a:bodyPr>
          <a:lstStyle/>
          <a:p>
            <a:r>
              <a:rPr lang="en-US" dirty="0"/>
              <a:t>IT17175012 | Fernando W.M.N.A | 20_21-J 17 </a:t>
            </a:r>
          </a:p>
        </p:txBody>
      </p:sp>
      <p:sp>
        <p:nvSpPr>
          <p:cNvPr id="3" name="TextBox 2">
            <a:extLst>
              <a:ext uri="{FF2B5EF4-FFF2-40B4-BE49-F238E27FC236}">
                <a16:creationId xmlns:a16="http://schemas.microsoft.com/office/drawing/2014/main" id="{B01EEEAD-D203-4F84-9C61-5F5502EA1606}"/>
              </a:ext>
            </a:extLst>
          </p:cNvPr>
          <p:cNvSpPr txBox="1"/>
          <p:nvPr/>
        </p:nvSpPr>
        <p:spPr>
          <a:xfrm>
            <a:off x="369455" y="64655"/>
            <a:ext cx="10658763" cy="1077218"/>
          </a:xfrm>
          <a:prstGeom prst="rect">
            <a:avLst/>
          </a:prstGeom>
          <a:noFill/>
        </p:spPr>
        <p:txBody>
          <a:bodyPr wrap="square" rtlCol="0">
            <a:spAutoFit/>
          </a:bodyPr>
          <a:lstStyle/>
          <a:p>
            <a:r>
              <a:rPr lang="en-US" altLang="ko-KR" sz="3200" b="1" dirty="0">
                <a:solidFill>
                  <a:schemeClr val="tx2">
                    <a:lumMod val="60000"/>
                    <a:lumOff val="40000"/>
                  </a:schemeClr>
                </a:solidFill>
                <a:latin typeface="Times New Roman" panose="02020603050405020304" pitchFamily="18" charset="0"/>
                <a:cs typeface="Times New Roman" panose="02020603050405020304" pitchFamily="18" charset="0"/>
              </a:rPr>
              <a:t>4. Correlation Analyze between plant parameters and environmental factors</a:t>
            </a:r>
            <a:endParaRPr lang="ko-KR" altLang="en-US" sz="32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E008DBA-C71D-4993-8205-752B16B7463C}"/>
              </a:ext>
            </a:extLst>
          </p:cNvPr>
          <p:cNvSpPr txBox="1"/>
          <p:nvPr/>
        </p:nvSpPr>
        <p:spPr>
          <a:xfrm>
            <a:off x="1023554" y="960580"/>
            <a:ext cx="10337173" cy="584775"/>
          </a:xfrm>
          <a:prstGeom prst="rect">
            <a:avLst/>
          </a:prstGeom>
          <a:noFill/>
        </p:spPr>
        <p:txBody>
          <a:bodyPr wrap="square" rtlCol="0">
            <a:spAutoFit/>
          </a:bodyPr>
          <a:lstStyle/>
          <a:p>
            <a:pPr lvl="1"/>
            <a:endParaRPr lang="en-US" sz="1600" dirty="0"/>
          </a:p>
          <a:p>
            <a:pPr lvl="1"/>
            <a:endParaRPr lang="en-US" sz="1600" dirty="0"/>
          </a:p>
        </p:txBody>
      </p:sp>
      <p:graphicFrame>
        <p:nvGraphicFramePr>
          <p:cNvPr id="2" name="Table 3">
            <a:extLst>
              <a:ext uri="{FF2B5EF4-FFF2-40B4-BE49-F238E27FC236}">
                <a16:creationId xmlns:a16="http://schemas.microsoft.com/office/drawing/2014/main" id="{BF478892-2286-404A-BC03-7F4428BD9A16}"/>
              </a:ext>
            </a:extLst>
          </p:cNvPr>
          <p:cNvGraphicFramePr>
            <a:graphicFrameLocks noGrp="1"/>
          </p:cNvGraphicFramePr>
          <p:nvPr>
            <p:extLst>
              <p:ext uri="{D42A27DB-BD31-4B8C-83A1-F6EECF244321}">
                <p14:modId xmlns:p14="http://schemas.microsoft.com/office/powerpoint/2010/main" val="773566181"/>
              </p:ext>
            </p:extLst>
          </p:nvPr>
        </p:nvGraphicFramePr>
        <p:xfrm>
          <a:off x="4655128" y="605983"/>
          <a:ext cx="6373090" cy="5814658"/>
        </p:xfrm>
        <a:graphic>
          <a:graphicData uri="http://schemas.openxmlformats.org/drawingml/2006/table">
            <a:tbl>
              <a:tblPr firstRow="1" bandRow="1">
                <a:tableStyleId>{3B4B98B0-60AC-42C2-AFA5-B58CD77FA1E5}</a:tableStyleId>
              </a:tblPr>
              <a:tblGrid>
                <a:gridCol w="3285584">
                  <a:extLst>
                    <a:ext uri="{9D8B030D-6E8A-4147-A177-3AD203B41FA5}">
                      <a16:colId xmlns:a16="http://schemas.microsoft.com/office/drawing/2014/main" val="3312751337"/>
                    </a:ext>
                  </a:extLst>
                </a:gridCol>
                <a:gridCol w="3087506">
                  <a:extLst>
                    <a:ext uri="{9D8B030D-6E8A-4147-A177-3AD203B41FA5}">
                      <a16:colId xmlns:a16="http://schemas.microsoft.com/office/drawing/2014/main" val="954125204"/>
                    </a:ext>
                  </a:extLst>
                </a:gridCol>
              </a:tblGrid>
              <a:tr h="328258">
                <a:tc>
                  <a:txBody>
                    <a:bodyPr/>
                    <a:lstStyle/>
                    <a:p>
                      <a:r>
                        <a:rPr lang="en-US" sz="1400" dirty="0"/>
                        <a:t>Environmental Factors</a:t>
                      </a:r>
                    </a:p>
                  </a:txBody>
                  <a:tcPr/>
                </a:tc>
                <a:tc>
                  <a:txBody>
                    <a:bodyPr/>
                    <a:lstStyle/>
                    <a:p>
                      <a:r>
                        <a:rPr lang="en-US" sz="1400" dirty="0"/>
                        <a:t>Plant Parameters</a:t>
                      </a:r>
                    </a:p>
                  </a:txBody>
                  <a:tcPr/>
                </a:tc>
                <a:extLst>
                  <a:ext uri="{0D108BD9-81ED-4DB2-BD59-A6C34878D82A}">
                    <a16:rowId xmlns:a16="http://schemas.microsoft.com/office/drawing/2014/main" val="3951038959"/>
                  </a:ext>
                </a:extLst>
              </a:tr>
              <a:tr h="295432">
                <a:tc>
                  <a:txBody>
                    <a:bodyPr/>
                    <a:lstStyle/>
                    <a:p>
                      <a:r>
                        <a:rPr lang="en-US" sz="1400" dirty="0"/>
                        <a:t>Humidity</a:t>
                      </a:r>
                    </a:p>
                  </a:txBody>
                  <a:tcPr/>
                </a:tc>
                <a:tc>
                  <a:txBody>
                    <a:bodyPr/>
                    <a:lstStyle/>
                    <a:p>
                      <a:r>
                        <a:rPr lang="en-US" sz="1400" dirty="0"/>
                        <a:t>CTR</a:t>
                      </a:r>
                    </a:p>
                  </a:txBody>
                  <a:tcPr/>
                </a:tc>
                <a:extLst>
                  <a:ext uri="{0D108BD9-81ED-4DB2-BD59-A6C34878D82A}">
                    <a16:rowId xmlns:a16="http://schemas.microsoft.com/office/drawing/2014/main" val="2463793549"/>
                  </a:ext>
                </a:extLst>
              </a:tr>
              <a:tr h="295432">
                <a:tc>
                  <a:txBody>
                    <a:bodyPr/>
                    <a:lstStyle/>
                    <a:p>
                      <a:r>
                        <a:rPr lang="en-US" sz="1400" dirty="0"/>
                        <a:t>Room Temperature</a:t>
                      </a:r>
                    </a:p>
                  </a:txBody>
                  <a:tcPr/>
                </a:tc>
                <a:tc>
                  <a:txBody>
                    <a:bodyPr/>
                    <a:lstStyle/>
                    <a:p>
                      <a:r>
                        <a:rPr lang="en-US" sz="1400" dirty="0"/>
                        <a:t>Viscosity</a:t>
                      </a:r>
                    </a:p>
                  </a:txBody>
                  <a:tcPr/>
                </a:tc>
                <a:extLst>
                  <a:ext uri="{0D108BD9-81ED-4DB2-BD59-A6C34878D82A}">
                    <a16:rowId xmlns:a16="http://schemas.microsoft.com/office/drawing/2014/main" val="3104167993"/>
                  </a:ext>
                </a:extLst>
              </a:tr>
              <a:tr h="295432">
                <a:tc>
                  <a:txBody>
                    <a:bodyPr/>
                    <a:lstStyle/>
                    <a:p>
                      <a:endParaRPr lang="en-US" sz="1400"/>
                    </a:p>
                  </a:txBody>
                  <a:tcPr/>
                </a:tc>
                <a:tc>
                  <a:txBody>
                    <a:bodyPr/>
                    <a:lstStyle/>
                    <a:p>
                      <a:r>
                        <a:rPr lang="en-US" sz="1400" dirty="0"/>
                        <a:t>Former Cooling Tank Temperature</a:t>
                      </a:r>
                    </a:p>
                  </a:txBody>
                  <a:tcPr/>
                </a:tc>
                <a:extLst>
                  <a:ext uri="{0D108BD9-81ED-4DB2-BD59-A6C34878D82A}">
                    <a16:rowId xmlns:a16="http://schemas.microsoft.com/office/drawing/2014/main" val="3521297923"/>
                  </a:ext>
                </a:extLst>
              </a:tr>
              <a:tr h="295432">
                <a:tc>
                  <a:txBody>
                    <a:bodyPr/>
                    <a:lstStyle/>
                    <a:p>
                      <a:endParaRPr lang="en-US" sz="1400"/>
                    </a:p>
                  </a:txBody>
                  <a:tcPr/>
                </a:tc>
                <a:tc>
                  <a:txBody>
                    <a:bodyPr/>
                    <a:lstStyle/>
                    <a:p>
                      <a:r>
                        <a:rPr lang="en-US" sz="1400" dirty="0"/>
                        <a:t>Former Cooling Tank Height</a:t>
                      </a:r>
                    </a:p>
                  </a:txBody>
                  <a:tcPr/>
                </a:tc>
                <a:extLst>
                  <a:ext uri="{0D108BD9-81ED-4DB2-BD59-A6C34878D82A}">
                    <a16:rowId xmlns:a16="http://schemas.microsoft.com/office/drawing/2014/main" val="2362558903"/>
                  </a:ext>
                </a:extLst>
              </a:tr>
              <a:tr h="295432">
                <a:tc>
                  <a:txBody>
                    <a:bodyPr/>
                    <a:lstStyle/>
                    <a:p>
                      <a:endParaRPr lang="en-US" sz="1400"/>
                    </a:p>
                  </a:txBody>
                  <a:tcPr/>
                </a:tc>
                <a:tc>
                  <a:txBody>
                    <a:bodyPr/>
                    <a:lstStyle/>
                    <a:p>
                      <a:r>
                        <a:rPr lang="en-US" sz="1400" dirty="0"/>
                        <a:t>Former Temperature</a:t>
                      </a:r>
                    </a:p>
                  </a:txBody>
                  <a:tcPr/>
                </a:tc>
                <a:extLst>
                  <a:ext uri="{0D108BD9-81ED-4DB2-BD59-A6C34878D82A}">
                    <a16:rowId xmlns:a16="http://schemas.microsoft.com/office/drawing/2014/main" val="3502521706"/>
                  </a:ext>
                </a:extLst>
              </a:tr>
              <a:tr h="295432">
                <a:tc>
                  <a:txBody>
                    <a:bodyPr/>
                    <a:lstStyle/>
                    <a:p>
                      <a:endParaRPr lang="en-US" sz="1400"/>
                    </a:p>
                  </a:txBody>
                  <a:tcPr/>
                </a:tc>
                <a:tc>
                  <a:txBody>
                    <a:bodyPr/>
                    <a:lstStyle/>
                    <a:p>
                      <a:r>
                        <a:rPr lang="en-US" sz="1400" dirty="0"/>
                        <a:t>Chain Speed</a:t>
                      </a:r>
                    </a:p>
                  </a:txBody>
                  <a:tcPr/>
                </a:tc>
                <a:extLst>
                  <a:ext uri="{0D108BD9-81ED-4DB2-BD59-A6C34878D82A}">
                    <a16:rowId xmlns:a16="http://schemas.microsoft.com/office/drawing/2014/main" val="1962404337"/>
                  </a:ext>
                </a:extLst>
              </a:tr>
              <a:tr h="295432">
                <a:tc>
                  <a:txBody>
                    <a:bodyPr/>
                    <a:lstStyle/>
                    <a:p>
                      <a:endParaRPr lang="en-US" sz="1400"/>
                    </a:p>
                  </a:txBody>
                  <a:tcPr/>
                </a:tc>
                <a:tc>
                  <a:txBody>
                    <a:bodyPr/>
                    <a:lstStyle/>
                    <a:p>
                      <a:r>
                        <a:rPr lang="en-US" sz="1400" dirty="0"/>
                        <a:t>Z-01 Oven Temperature</a:t>
                      </a:r>
                    </a:p>
                  </a:txBody>
                  <a:tcPr/>
                </a:tc>
                <a:extLst>
                  <a:ext uri="{0D108BD9-81ED-4DB2-BD59-A6C34878D82A}">
                    <a16:rowId xmlns:a16="http://schemas.microsoft.com/office/drawing/2014/main" val="2989597930"/>
                  </a:ext>
                </a:extLst>
              </a:tr>
              <a:tr h="295432">
                <a:tc>
                  <a:txBody>
                    <a:bodyPr/>
                    <a:lstStyle/>
                    <a:p>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Z-02 Oven Temperature</a:t>
                      </a:r>
                    </a:p>
                  </a:txBody>
                  <a:tcPr/>
                </a:tc>
                <a:extLst>
                  <a:ext uri="{0D108BD9-81ED-4DB2-BD59-A6C34878D82A}">
                    <a16:rowId xmlns:a16="http://schemas.microsoft.com/office/drawing/2014/main" val="1147176445"/>
                  </a:ext>
                </a:extLst>
              </a:tr>
              <a:tr h="295432">
                <a:tc>
                  <a:txBody>
                    <a:bodyPr/>
                    <a:lstStyle/>
                    <a:p>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Z-03 Oven Temperature</a:t>
                      </a:r>
                    </a:p>
                  </a:txBody>
                  <a:tcPr/>
                </a:tc>
                <a:extLst>
                  <a:ext uri="{0D108BD9-81ED-4DB2-BD59-A6C34878D82A}">
                    <a16:rowId xmlns:a16="http://schemas.microsoft.com/office/drawing/2014/main" val="3102957640"/>
                  </a:ext>
                </a:extLst>
              </a:tr>
              <a:tr h="295432">
                <a:tc>
                  <a:txBody>
                    <a:bodyPr/>
                    <a:lstStyle/>
                    <a:p>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Z-04 Oven Temperature</a:t>
                      </a:r>
                    </a:p>
                  </a:txBody>
                  <a:tcPr/>
                </a:tc>
                <a:extLst>
                  <a:ext uri="{0D108BD9-81ED-4DB2-BD59-A6C34878D82A}">
                    <a16:rowId xmlns:a16="http://schemas.microsoft.com/office/drawing/2014/main" val="3564759095"/>
                  </a:ext>
                </a:extLst>
              </a:tr>
              <a:tr h="295432">
                <a:tc>
                  <a:txBody>
                    <a:bodyPr/>
                    <a:lstStyle/>
                    <a:p>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Z-05 Oven Temperature</a:t>
                      </a:r>
                    </a:p>
                  </a:txBody>
                  <a:tcPr/>
                </a:tc>
                <a:extLst>
                  <a:ext uri="{0D108BD9-81ED-4DB2-BD59-A6C34878D82A}">
                    <a16:rowId xmlns:a16="http://schemas.microsoft.com/office/drawing/2014/main" val="1534092561"/>
                  </a:ext>
                </a:extLst>
              </a:tr>
              <a:tr h="295432">
                <a:tc>
                  <a:txBody>
                    <a:bodyPr/>
                    <a:lstStyle/>
                    <a:p>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Z-06 Oven Temperature</a:t>
                      </a:r>
                    </a:p>
                  </a:txBody>
                  <a:tcPr/>
                </a:tc>
                <a:extLst>
                  <a:ext uri="{0D108BD9-81ED-4DB2-BD59-A6C34878D82A}">
                    <a16:rowId xmlns:a16="http://schemas.microsoft.com/office/drawing/2014/main" val="3320260821"/>
                  </a:ext>
                </a:extLst>
              </a:tr>
              <a:tr h="295432">
                <a:tc>
                  <a:txBody>
                    <a:bodyPr/>
                    <a:lstStyle/>
                    <a:p>
                      <a:endParaRPr lang="en-US" sz="1400"/>
                    </a:p>
                  </a:txBody>
                  <a:tcPr/>
                </a:tc>
                <a:tc>
                  <a:txBody>
                    <a:bodyPr/>
                    <a:lstStyle/>
                    <a:p>
                      <a:r>
                        <a:rPr lang="en-US" sz="1400" dirty="0"/>
                        <a:t>Tem-02</a:t>
                      </a:r>
                    </a:p>
                  </a:txBody>
                  <a:tcPr/>
                </a:tc>
                <a:extLst>
                  <a:ext uri="{0D108BD9-81ED-4DB2-BD59-A6C34878D82A}">
                    <a16:rowId xmlns:a16="http://schemas.microsoft.com/office/drawing/2014/main" val="145707341"/>
                  </a:ext>
                </a:extLst>
              </a:tr>
              <a:tr h="295432">
                <a:tc>
                  <a:txBody>
                    <a:bodyPr/>
                    <a:lstStyle/>
                    <a:p>
                      <a:endParaRPr lang="en-US" sz="1400"/>
                    </a:p>
                  </a:txBody>
                  <a:tcPr/>
                </a:tc>
                <a:tc>
                  <a:txBody>
                    <a:bodyPr/>
                    <a:lstStyle/>
                    <a:p>
                      <a:r>
                        <a:rPr lang="en-US" sz="1400" dirty="0"/>
                        <a:t>TDS-02</a:t>
                      </a:r>
                    </a:p>
                  </a:txBody>
                  <a:tcPr/>
                </a:tc>
                <a:extLst>
                  <a:ext uri="{0D108BD9-81ED-4DB2-BD59-A6C34878D82A}">
                    <a16:rowId xmlns:a16="http://schemas.microsoft.com/office/drawing/2014/main" val="1832365575"/>
                  </a:ext>
                </a:extLst>
              </a:tr>
              <a:tr h="295432">
                <a:tc>
                  <a:txBody>
                    <a:bodyPr/>
                    <a:lstStyle/>
                    <a:p>
                      <a:endParaRPr lang="en-US" sz="1400"/>
                    </a:p>
                  </a:txBody>
                  <a:tcPr/>
                </a:tc>
                <a:tc>
                  <a:txBody>
                    <a:bodyPr/>
                    <a:lstStyle/>
                    <a:p>
                      <a:r>
                        <a:rPr lang="en-US" sz="1400" dirty="0"/>
                        <a:t>Tem-03</a:t>
                      </a:r>
                    </a:p>
                  </a:txBody>
                  <a:tcPr/>
                </a:tc>
                <a:extLst>
                  <a:ext uri="{0D108BD9-81ED-4DB2-BD59-A6C34878D82A}">
                    <a16:rowId xmlns:a16="http://schemas.microsoft.com/office/drawing/2014/main" val="1173463096"/>
                  </a:ext>
                </a:extLst>
              </a:tr>
              <a:tr h="295432">
                <a:tc>
                  <a:txBody>
                    <a:bodyPr/>
                    <a:lstStyle/>
                    <a:p>
                      <a:endParaRPr lang="en-US" sz="1400"/>
                    </a:p>
                  </a:txBody>
                  <a:tcPr/>
                </a:tc>
                <a:tc>
                  <a:txBody>
                    <a:bodyPr/>
                    <a:lstStyle/>
                    <a:p>
                      <a:r>
                        <a:rPr lang="en-US" sz="1400" dirty="0"/>
                        <a:t>TDS-03</a:t>
                      </a:r>
                    </a:p>
                  </a:txBody>
                  <a:tcPr/>
                </a:tc>
                <a:extLst>
                  <a:ext uri="{0D108BD9-81ED-4DB2-BD59-A6C34878D82A}">
                    <a16:rowId xmlns:a16="http://schemas.microsoft.com/office/drawing/2014/main" val="1389826685"/>
                  </a:ext>
                </a:extLst>
              </a:tr>
              <a:tr h="295432">
                <a:tc>
                  <a:txBody>
                    <a:bodyPr/>
                    <a:lstStyle/>
                    <a:p>
                      <a:endParaRPr lang="en-US" sz="1400"/>
                    </a:p>
                  </a:txBody>
                  <a:tcPr/>
                </a:tc>
                <a:tc>
                  <a:txBody>
                    <a:bodyPr/>
                    <a:lstStyle/>
                    <a:p>
                      <a:r>
                        <a:rPr lang="en-US" sz="1400" dirty="0"/>
                        <a:t>Tem-04</a:t>
                      </a:r>
                    </a:p>
                  </a:txBody>
                  <a:tcPr/>
                </a:tc>
                <a:extLst>
                  <a:ext uri="{0D108BD9-81ED-4DB2-BD59-A6C34878D82A}">
                    <a16:rowId xmlns:a16="http://schemas.microsoft.com/office/drawing/2014/main" val="1876283542"/>
                  </a:ext>
                </a:extLst>
              </a:tr>
              <a:tr h="295432">
                <a:tc>
                  <a:txBody>
                    <a:bodyPr/>
                    <a:lstStyle/>
                    <a:p>
                      <a:endParaRPr lang="en-US" sz="1400"/>
                    </a:p>
                  </a:txBody>
                  <a:tcPr/>
                </a:tc>
                <a:tc>
                  <a:txBody>
                    <a:bodyPr/>
                    <a:lstStyle/>
                    <a:p>
                      <a:r>
                        <a:rPr lang="en-US" sz="1400" dirty="0"/>
                        <a:t>TDS-04</a:t>
                      </a:r>
                    </a:p>
                  </a:txBody>
                  <a:tcPr/>
                </a:tc>
                <a:extLst>
                  <a:ext uri="{0D108BD9-81ED-4DB2-BD59-A6C34878D82A}">
                    <a16:rowId xmlns:a16="http://schemas.microsoft.com/office/drawing/2014/main" val="1336125175"/>
                  </a:ext>
                </a:extLst>
              </a:tr>
            </a:tbl>
          </a:graphicData>
        </a:graphic>
      </p:graphicFrame>
    </p:spTree>
    <p:extLst>
      <p:ext uri="{BB962C8B-B14F-4D97-AF65-F5344CB8AC3E}">
        <p14:creationId xmlns:p14="http://schemas.microsoft.com/office/powerpoint/2010/main" val="3637454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CF029E2F-5980-4AC2-AD3C-6AA1DAD7213B}"/>
              </a:ext>
            </a:extLst>
          </p:cNvPr>
          <p:cNvSpPr txBox="1"/>
          <p:nvPr/>
        </p:nvSpPr>
        <p:spPr>
          <a:xfrm>
            <a:off x="2786305" y="6467470"/>
            <a:ext cx="9318172" cy="369332"/>
          </a:xfrm>
          <a:prstGeom prst="rect">
            <a:avLst/>
          </a:prstGeom>
          <a:noFill/>
        </p:spPr>
        <p:txBody>
          <a:bodyPr wrap="square" rtlCol="0">
            <a:spAutoFit/>
          </a:bodyPr>
          <a:lstStyle/>
          <a:p>
            <a:r>
              <a:rPr lang="en-US" dirty="0"/>
              <a:t>IT17175012 | Fernando W.M.N.A | 20_21-J 17 </a:t>
            </a:r>
          </a:p>
        </p:txBody>
      </p:sp>
      <p:sp>
        <p:nvSpPr>
          <p:cNvPr id="7" name="Text Placeholder 10">
            <a:extLst>
              <a:ext uri="{FF2B5EF4-FFF2-40B4-BE49-F238E27FC236}">
                <a16:creationId xmlns:a16="http://schemas.microsoft.com/office/drawing/2014/main" id="{B02CF1FA-DDDC-4DB2-8252-CC78C52F9646}"/>
              </a:ext>
            </a:extLst>
          </p:cNvPr>
          <p:cNvSpPr txBox="1">
            <a:spLocks/>
          </p:cNvSpPr>
          <p:nvPr/>
        </p:nvSpPr>
        <p:spPr>
          <a:xfrm rot="10800000" flipV="1">
            <a:off x="517237" y="2907688"/>
            <a:ext cx="11420153" cy="1653988"/>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10000"/>
              </a:lnSpc>
              <a:buAutoNum type="arabicPeriod"/>
            </a:pPr>
            <a:r>
              <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rPr>
              <a:t>Correlation Coefficient for Outer Humidity</a:t>
            </a:r>
          </a:p>
          <a:p>
            <a:pPr marL="0" indent="0">
              <a:lnSpc>
                <a:spcPct val="110000"/>
              </a:lnSpc>
              <a:buNone/>
            </a:pPr>
            <a:endPar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lnSpc>
                <a:spcPct val="110000"/>
              </a:lnSpc>
              <a:buNone/>
            </a:pPr>
            <a:r>
              <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800" b="1" dirty="0">
                <a:solidFill>
                  <a:srgbClr val="FF0000"/>
                </a:solidFill>
                <a:latin typeface="Times New Roman" panose="02020603050405020304" pitchFamily="18" charset="0"/>
                <a:cs typeface="Times New Roman" panose="02020603050405020304" pitchFamily="18" charset="0"/>
              </a:rPr>
              <a:t>CTR, Viscosity, Chain Speed, Z-02 Oven Temperature, Z-04 Oven Temperature, Tem-03, TDS-03, Tem-04, TDS-04</a:t>
            </a:r>
            <a:r>
              <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rPr>
              <a:t> has no correlation with </a:t>
            </a:r>
            <a:r>
              <a:rPr lang="en-US" altLang="ko-KR" sz="2800" b="1" dirty="0">
                <a:solidFill>
                  <a:srgbClr val="FF0000"/>
                </a:solidFill>
                <a:latin typeface="Times New Roman" panose="02020603050405020304" pitchFamily="18" charset="0"/>
                <a:cs typeface="Times New Roman" panose="02020603050405020304" pitchFamily="18" charset="0"/>
              </a:rPr>
              <a:t>Outer Humidity</a:t>
            </a:r>
            <a:r>
              <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0" indent="0">
              <a:lnSpc>
                <a:spcPct val="110000"/>
              </a:lnSpc>
              <a:buNone/>
            </a:pPr>
            <a:r>
              <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800" b="1" dirty="0">
                <a:solidFill>
                  <a:srgbClr val="FF0000"/>
                </a:solidFill>
                <a:latin typeface="Times New Roman" panose="02020603050405020304" pitchFamily="18" charset="0"/>
                <a:cs typeface="Times New Roman" panose="02020603050405020304" pitchFamily="18" charset="0"/>
              </a:rPr>
              <a:t>Former Cooling Tank Temperature, Former Cooling Tank Height, Z-03 Oven Temperature, Z-05 Oven Temperature, Z-06 Oven Temperature</a:t>
            </a:r>
            <a:r>
              <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rPr>
              <a:t> has positive weak linear relationship with </a:t>
            </a:r>
            <a:r>
              <a:rPr lang="en-US" altLang="ko-KR" sz="2800" b="1" dirty="0">
                <a:solidFill>
                  <a:srgbClr val="FF0000"/>
                </a:solidFill>
                <a:latin typeface="Times New Roman" panose="02020603050405020304" pitchFamily="18" charset="0"/>
                <a:cs typeface="Times New Roman" panose="02020603050405020304" pitchFamily="18" charset="0"/>
              </a:rPr>
              <a:t>Outer Humidity</a:t>
            </a:r>
            <a:r>
              <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0" indent="0">
              <a:lnSpc>
                <a:spcPct val="110000"/>
              </a:lnSpc>
              <a:buNone/>
            </a:pPr>
            <a:r>
              <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800" b="1" dirty="0">
                <a:solidFill>
                  <a:srgbClr val="FF0000"/>
                </a:solidFill>
                <a:latin typeface="Times New Roman" panose="02020603050405020304" pitchFamily="18" charset="0"/>
                <a:cs typeface="Times New Roman" panose="02020603050405020304" pitchFamily="18" charset="0"/>
              </a:rPr>
              <a:t>Former Temperature, Z-01 Oven Temperature</a:t>
            </a:r>
            <a:r>
              <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rPr>
              <a:t> has a negative weak linear relationship with </a:t>
            </a:r>
            <a:r>
              <a:rPr lang="en-US" altLang="ko-KR" sz="2800" b="1" dirty="0">
                <a:solidFill>
                  <a:srgbClr val="FF0000"/>
                </a:solidFill>
                <a:latin typeface="Times New Roman" panose="02020603050405020304" pitchFamily="18" charset="0"/>
                <a:cs typeface="Times New Roman" panose="02020603050405020304" pitchFamily="18" charset="0"/>
              </a:rPr>
              <a:t>Outer Humidity</a:t>
            </a:r>
            <a:r>
              <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rPr>
              <a:t>.</a:t>
            </a:r>
            <a:endParaRPr lang="en-US" altLang="ko-KR" sz="2800" b="1" dirty="0">
              <a:latin typeface="Times New Roman" panose="02020603050405020304" pitchFamily="18" charset="0"/>
              <a:cs typeface="Times New Roman" panose="02020603050405020304" pitchFamily="18" charset="0"/>
            </a:endParaRPr>
          </a:p>
          <a:p>
            <a:pPr marL="0" indent="0">
              <a:lnSpc>
                <a:spcPct val="110000"/>
              </a:lnSpc>
              <a:buNone/>
            </a:pPr>
            <a:endParaRPr lang="en-US" altLang="ko-KR" sz="2800" b="1" dirty="0">
              <a:latin typeface="Times New Roman" panose="02020603050405020304" pitchFamily="18" charset="0"/>
              <a:cs typeface="Times New Roman" panose="02020603050405020304" pitchFamily="18" charset="0"/>
            </a:endParaRPr>
          </a:p>
          <a:p>
            <a:pPr marL="0" indent="0">
              <a:lnSpc>
                <a:spcPct val="110000"/>
              </a:lnSpc>
              <a:buNone/>
            </a:pPr>
            <a:endParaRPr lang="en-US" altLang="ko-KR" sz="2800" b="1" dirty="0">
              <a:latin typeface="Times New Roman" panose="02020603050405020304" pitchFamily="18" charset="0"/>
              <a:cs typeface="Times New Roman" panose="02020603050405020304" pitchFamily="18" charset="0"/>
            </a:endParaRPr>
          </a:p>
          <a:p>
            <a:pPr marL="0" indent="0">
              <a:lnSpc>
                <a:spcPct val="110000"/>
              </a:lnSpc>
              <a:buNone/>
            </a:pPr>
            <a:endPar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8308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CF029E2F-5980-4AC2-AD3C-6AA1DAD7213B}"/>
              </a:ext>
            </a:extLst>
          </p:cNvPr>
          <p:cNvSpPr txBox="1"/>
          <p:nvPr/>
        </p:nvSpPr>
        <p:spPr>
          <a:xfrm>
            <a:off x="2786305" y="6467470"/>
            <a:ext cx="9318172" cy="369332"/>
          </a:xfrm>
          <a:prstGeom prst="rect">
            <a:avLst/>
          </a:prstGeom>
          <a:noFill/>
        </p:spPr>
        <p:txBody>
          <a:bodyPr wrap="square" rtlCol="0">
            <a:spAutoFit/>
          </a:bodyPr>
          <a:lstStyle/>
          <a:p>
            <a:r>
              <a:rPr lang="en-US" dirty="0"/>
              <a:t>IT17175012 | Fernando W.M.N.A | 20_21-J 17 </a:t>
            </a:r>
          </a:p>
        </p:txBody>
      </p:sp>
      <p:sp>
        <p:nvSpPr>
          <p:cNvPr id="7" name="Text Placeholder 10">
            <a:extLst>
              <a:ext uri="{FF2B5EF4-FFF2-40B4-BE49-F238E27FC236}">
                <a16:creationId xmlns:a16="http://schemas.microsoft.com/office/drawing/2014/main" id="{B02CF1FA-DDDC-4DB2-8252-CC78C52F9646}"/>
              </a:ext>
            </a:extLst>
          </p:cNvPr>
          <p:cNvSpPr txBox="1">
            <a:spLocks/>
          </p:cNvSpPr>
          <p:nvPr/>
        </p:nvSpPr>
        <p:spPr>
          <a:xfrm>
            <a:off x="516575" y="2601577"/>
            <a:ext cx="11399643" cy="2542351"/>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rPr>
              <a:t>2. Correlation Coefficient for Room Temperature</a:t>
            </a:r>
          </a:p>
          <a:p>
            <a:pPr marL="0" indent="0">
              <a:lnSpc>
                <a:spcPct val="110000"/>
              </a:lnSpc>
              <a:buNone/>
            </a:pPr>
            <a:endPar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lnSpc>
                <a:spcPct val="110000"/>
              </a:lnSpc>
              <a:buNone/>
            </a:pPr>
            <a:r>
              <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800" b="1" dirty="0">
                <a:solidFill>
                  <a:srgbClr val="FF0000"/>
                </a:solidFill>
                <a:latin typeface="Times New Roman" panose="02020603050405020304" pitchFamily="18" charset="0"/>
                <a:cs typeface="Times New Roman" panose="02020603050405020304" pitchFamily="18" charset="0"/>
              </a:rPr>
              <a:t>CTR, Viscosity, Former Cooling Tank Temperature, Former Temperature, Chain Speed, Z-02 Oven Temperature, Z-04 Oven Temperature, Tem-03, Tem-04, TDS-04</a:t>
            </a:r>
            <a:r>
              <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rPr>
              <a:t> has no correlation with </a:t>
            </a:r>
            <a:r>
              <a:rPr lang="en-US" altLang="ko-KR" sz="2800" b="1" dirty="0">
                <a:solidFill>
                  <a:srgbClr val="FF0000"/>
                </a:solidFill>
                <a:latin typeface="Times New Roman" panose="02020603050405020304" pitchFamily="18" charset="0"/>
                <a:cs typeface="Times New Roman" panose="02020603050405020304" pitchFamily="18" charset="0"/>
              </a:rPr>
              <a:t>Room Temperature</a:t>
            </a:r>
            <a:r>
              <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0" indent="0">
              <a:lnSpc>
                <a:spcPct val="110000"/>
              </a:lnSpc>
              <a:buNone/>
            </a:pPr>
            <a:r>
              <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800" b="1" dirty="0">
                <a:solidFill>
                  <a:srgbClr val="FF0000"/>
                </a:solidFill>
                <a:latin typeface="Times New Roman" panose="02020603050405020304" pitchFamily="18" charset="0"/>
                <a:cs typeface="Times New Roman" panose="02020603050405020304" pitchFamily="18" charset="0"/>
              </a:rPr>
              <a:t>Z-01 Oven Temperature, Tem-02, TDS-02, TDS-03 </a:t>
            </a:r>
            <a:r>
              <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rPr>
              <a:t>has positive weak linear relationship with </a:t>
            </a:r>
            <a:r>
              <a:rPr lang="en-US" altLang="ko-KR" sz="2800" b="1" dirty="0">
                <a:solidFill>
                  <a:srgbClr val="FF0000"/>
                </a:solidFill>
                <a:latin typeface="Times New Roman" panose="02020603050405020304" pitchFamily="18" charset="0"/>
                <a:cs typeface="Times New Roman" panose="02020603050405020304" pitchFamily="18" charset="0"/>
              </a:rPr>
              <a:t>Room Temperature</a:t>
            </a:r>
            <a:r>
              <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0" indent="0">
              <a:lnSpc>
                <a:spcPct val="110000"/>
              </a:lnSpc>
              <a:buNone/>
            </a:pPr>
            <a:r>
              <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800" b="1" dirty="0">
                <a:solidFill>
                  <a:srgbClr val="FF0000"/>
                </a:solidFill>
                <a:latin typeface="Times New Roman" panose="02020603050405020304" pitchFamily="18" charset="0"/>
                <a:cs typeface="Times New Roman" panose="02020603050405020304" pitchFamily="18" charset="0"/>
              </a:rPr>
              <a:t> Former Cooling Tank Height, Z-03 Oven Temperature, Z-05 Oven Temperature, Z-06 Oven Temperature</a:t>
            </a:r>
            <a:r>
              <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rPr>
              <a:t> has a negative weak linear relationship with </a:t>
            </a:r>
            <a:r>
              <a:rPr lang="en-US" altLang="ko-KR" sz="2800" b="1" dirty="0">
                <a:solidFill>
                  <a:srgbClr val="FF0000"/>
                </a:solidFill>
                <a:latin typeface="Times New Roman" panose="02020603050405020304" pitchFamily="18" charset="0"/>
                <a:cs typeface="Times New Roman" panose="02020603050405020304" pitchFamily="18" charset="0"/>
              </a:rPr>
              <a:t>Room Temperature</a:t>
            </a:r>
            <a:r>
              <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rPr>
              <a:t>.</a:t>
            </a:r>
            <a:endParaRPr lang="en-US" altLang="ko-KR" sz="2800" b="1" dirty="0">
              <a:latin typeface="Times New Roman" panose="02020603050405020304" pitchFamily="18" charset="0"/>
              <a:cs typeface="Times New Roman" panose="02020603050405020304" pitchFamily="18" charset="0"/>
            </a:endParaRPr>
          </a:p>
          <a:p>
            <a:pPr marL="0" indent="0">
              <a:lnSpc>
                <a:spcPct val="110000"/>
              </a:lnSpc>
              <a:buNone/>
            </a:pPr>
            <a:endParaRPr lang="en-US" altLang="ko-KR" sz="2800" b="1" dirty="0">
              <a:latin typeface="Times New Roman" panose="02020603050405020304" pitchFamily="18" charset="0"/>
              <a:cs typeface="Times New Roman" panose="02020603050405020304" pitchFamily="18" charset="0"/>
            </a:endParaRPr>
          </a:p>
          <a:p>
            <a:pPr marL="0" indent="0">
              <a:lnSpc>
                <a:spcPct val="110000"/>
              </a:lnSpc>
              <a:buNone/>
            </a:pPr>
            <a:endParaRPr lang="en-US" altLang="ko-KR" sz="2800" b="1" dirty="0">
              <a:latin typeface="Times New Roman" panose="02020603050405020304" pitchFamily="18" charset="0"/>
              <a:cs typeface="Times New Roman" panose="02020603050405020304" pitchFamily="18" charset="0"/>
            </a:endParaRPr>
          </a:p>
          <a:p>
            <a:pPr marL="0" indent="0">
              <a:lnSpc>
                <a:spcPct val="110000"/>
              </a:lnSpc>
              <a:buNone/>
            </a:pPr>
            <a:endParaRPr lang="en-US" altLang="ko-KR" sz="2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6456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CF029E2F-5980-4AC2-AD3C-6AA1DAD7213B}"/>
              </a:ext>
            </a:extLst>
          </p:cNvPr>
          <p:cNvSpPr txBox="1"/>
          <p:nvPr/>
        </p:nvSpPr>
        <p:spPr>
          <a:xfrm>
            <a:off x="2786305" y="6467470"/>
            <a:ext cx="9318172" cy="369332"/>
          </a:xfrm>
          <a:prstGeom prst="rect">
            <a:avLst/>
          </a:prstGeom>
          <a:noFill/>
        </p:spPr>
        <p:txBody>
          <a:bodyPr wrap="square" rtlCol="0">
            <a:spAutoFit/>
          </a:bodyPr>
          <a:lstStyle/>
          <a:p>
            <a:r>
              <a:rPr lang="en-US" dirty="0"/>
              <a:t>IT17175012 | Fernando W.M.N.A | 20_21-J 17 </a:t>
            </a:r>
          </a:p>
        </p:txBody>
      </p:sp>
      <p:sp>
        <p:nvSpPr>
          <p:cNvPr id="3" name="TextBox 2">
            <a:extLst>
              <a:ext uri="{FF2B5EF4-FFF2-40B4-BE49-F238E27FC236}">
                <a16:creationId xmlns:a16="http://schemas.microsoft.com/office/drawing/2014/main" id="{B01EEEAD-D203-4F84-9C61-5F5502EA1606}"/>
              </a:ext>
            </a:extLst>
          </p:cNvPr>
          <p:cNvSpPr txBox="1"/>
          <p:nvPr/>
        </p:nvSpPr>
        <p:spPr>
          <a:xfrm>
            <a:off x="369455" y="64655"/>
            <a:ext cx="6640945" cy="584775"/>
          </a:xfrm>
          <a:prstGeom prst="rect">
            <a:avLst/>
          </a:prstGeom>
          <a:noFill/>
        </p:spPr>
        <p:txBody>
          <a:bodyPr wrap="square" rtlCol="0">
            <a:spAutoFit/>
          </a:bodyPr>
          <a:lstStyle/>
          <a:p>
            <a:r>
              <a:rPr lang="en-US" altLang="ko-KR" sz="3200" b="1" dirty="0">
                <a:solidFill>
                  <a:schemeClr val="tx2">
                    <a:lumMod val="60000"/>
                    <a:lumOff val="40000"/>
                  </a:schemeClr>
                </a:solidFill>
                <a:latin typeface="Times New Roman" panose="02020603050405020304" pitchFamily="18" charset="0"/>
                <a:cs typeface="Times New Roman" panose="02020603050405020304" pitchFamily="18" charset="0"/>
              </a:rPr>
              <a:t>5. Model Building</a:t>
            </a:r>
            <a:endParaRPr lang="ko-KR" altLang="en-US" sz="32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E008DBA-C71D-4993-8205-752B16B7463C}"/>
              </a:ext>
            </a:extLst>
          </p:cNvPr>
          <p:cNvSpPr txBox="1"/>
          <p:nvPr/>
        </p:nvSpPr>
        <p:spPr>
          <a:xfrm>
            <a:off x="1023554" y="960580"/>
            <a:ext cx="10337173" cy="2923877"/>
          </a:xfrm>
          <a:prstGeom prst="rect">
            <a:avLst/>
          </a:prstGeom>
          <a:noFill/>
        </p:spPr>
        <p:txBody>
          <a:bodyPr wrap="square" rtlCol="0">
            <a:spAutoFit/>
          </a:bodyPr>
          <a:lstStyle/>
          <a:p>
            <a:pPr lvl="1"/>
            <a:r>
              <a:rPr lang="en-US" sz="2000" dirty="0"/>
              <a:t>1. Split predict variables and response variables</a:t>
            </a:r>
          </a:p>
          <a:p>
            <a:pPr lvl="1"/>
            <a:endParaRPr lang="en-US" sz="1600" dirty="0"/>
          </a:p>
          <a:p>
            <a:pPr lvl="1"/>
            <a:r>
              <a:rPr lang="en-US" sz="2000" dirty="0"/>
              <a:t>2. Train &amp; test split for predict and response variables</a:t>
            </a:r>
            <a:endParaRPr lang="en-US" sz="1600" dirty="0"/>
          </a:p>
          <a:p>
            <a:pPr lvl="1"/>
            <a:endParaRPr lang="en-US" sz="1600" dirty="0"/>
          </a:p>
          <a:p>
            <a:pPr lvl="1"/>
            <a:r>
              <a:rPr lang="en-US" sz="2000" dirty="0"/>
              <a:t>3. Train model with train data</a:t>
            </a:r>
          </a:p>
          <a:p>
            <a:pPr lvl="4"/>
            <a:r>
              <a:rPr lang="en-US" sz="1600" dirty="0"/>
              <a:t> </a:t>
            </a:r>
          </a:p>
          <a:p>
            <a:pPr lvl="1"/>
            <a:r>
              <a:rPr lang="en-US" sz="2000" dirty="0"/>
              <a:t>4. Test model with test data</a:t>
            </a:r>
          </a:p>
          <a:p>
            <a:pPr lvl="1"/>
            <a:endParaRPr lang="en-US" sz="2000" dirty="0"/>
          </a:p>
          <a:p>
            <a:pPr lvl="1"/>
            <a:r>
              <a:rPr lang="en-US" sz="2000" dirty="0"/>
              <a:t>5. Predict accuracy</a:t>
            </a:r>
            <a:endParaRPr lang="en-US" sz="1600" dirty="0"/>
          </a:p>
          <a:p>
            <a:pPr lvl="1"/>
            <a:endParaRPr lang="en-US" sz="1600" dirty="0"/>
          </a:p>
        </p:txBody>
      </p:sp>
      <p:graphicFrame>
        <p:nvGraphicFramePr>
          <p:cNvPr id="2" name="Diagram 1">
            <a:extLst>
              <a:ext uri="{FF2B5EF4-FFF2-40B4-BE49-F238E27FC236}">
                <a16:creationId xmlns:a16="http://schemas.microsoft.com/office/drawing/2014/main" id="{6E21CCB9-32BE-402A-929E-A9D98DCB2DFE}"/>
              </a:ext>
            </a:extLst>
          </p:cNvPr>
          <p:cNvGraphicFramePr/>
          <p:nvPr>
            <p:extLst>
              <p:ext uri="{D42A27DB-BD31-4B8C-83A1-F6EECF244321}">
                <p14:modId xmlns:p14="http://schemas.microsoft.com/office/powerpoint/2010/main" val="2890740362"/>
              </p:ext>
            </p:extLst>
          </p:nvPr>
        </p:nvGraphicFramePr>
        <p:xfrm>
          <a:off x="3817856" y="263951"/>
          <a:ext cx="10707136" cy="63881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8238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CF029E2F-5980-4AC2-AD3C-6AA1DAD7213B}"/>
              </a:ext>
            </a:extLst>
          </p:cNvPr>
          <p:cNvSpPr txBox="1"/>
          <p:nvPr/>
        </p:nvSpPr>
        <p:spPr>
          <a:xfrm>
            <a:off x="2786305" y="6467470"/>
            <a:ext cx="9318172" cy="369332"/>
          </a:xfrm>
          <a:prstGeom prst="rect">
            <a:avLst/>
          </a:prstGeom>
          <a:noFill/>
        </p:spPr>
        <p:txBody>
          <a:bodyPr wrap="square" rtlCol="0">
            <a:spAutoFit/>
          </a:bodyPr>
          <a:lstStyle/>
          <a:p>
            <a:r>
              <a:rPr lang="en-US" dirty="0"/>
              <a:t>IT17175012 | Fernando W.M.N.A | 20_21-J 17 </a:t>
            </a:r>
          </a:p>
        </p:txBody>
      </p:sp>
      <p:sp>
        <p:nvSpPr>
          <p:cNvPr id="3" name="TextBox 2">
            <a:extLst>
              <a:ext uri="{FF2B5EF4-FFF2-40B4-BE49-F238E27FC236}">
                <a16:creationId xmlns:a16="http://schemas.microsoft.com/office/drawing/2014/main" id="{B01EEEAD-D203-4F84-9C61-5F5502EA1606}"/>
              </a:ext>
            </a:extLst>
          </p:cNvPr>
          <p:cNvSpPr txBox="1"/>
          <p:nvPr/>
        </p:nvSpPr>
        <p:spPr>
          <a:xfrm>
            <a:off x="369455" y="64655"/>
            <a:ext cx="6640945" cy="584775"/>
          </a:xfrm>
          <a:prstGeom prst="rect">
            <a:avLst/>
          </a:prstGeom>
          <a:noFill/>
        </p:spPr>
        <p:txBody>
          <a:bodyPr wrap="square" rtlCol="0">
            <a:spAutoFit/>
          </a:bodyPr>
          <a:lstStyle/>
          <a:p>
            <a:r>
              <a:rPr lang="en-US" altLang="ko-KR" sz="3200" b="1" dirty="0">
                <a:solidFill>
                  <a:schemeClr val="tx2">
                    <a:lumMod val="60000"/>
                    <a:lumOff val="40000"/>
                  </a:schemeClr>
                </a:solidFill>
                <a:latin typeface="Times New Roman" panose="02020603050405020304" pitchFamily="18" charset="0"/>
                <a:cs typeface="Times New Roman" panose="02020603050405020304" pitchFamily="18" charset="0"/>
              </a:rPr>
              <a:t>6. Accuracy Report</a:t>
            </a:r>
            <a:endParaRPr lang="ko-KR" altLang="en-US" sz="32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graphicFrame>
        <p:nvGraphicFramePr>
          <p:cNvPr id="2" name="Table 3">
            <a:extLst>
              <a:ext uri="{FF2B5EF4-FFF2-40B4-BE49-F238E27FC236}">
                <a16:creationId xmlns:a16="http://schemas.microsoft.com/office/drawing/2014/main" id="{0C859FCD-46AC-4D0F-943C-E2EC7B9D093C}"/>
              </a:ext>
            </a:extLst>
          </p:cNvPr>
          <p:cNvGraphicFramePr>
            <a:graphicFrameLocks noGrp="1"/>
          </p:cNvGraphicFramePr>
          <p:nvPr>
            <p:extLst>
              <p:ext uri="{D42A27DB-BD31-4B8C-83A1-F6EECF244321}">
                <p14:modId xmlns:p14="http://schemas.microsoft.com/office/powerpoint/2010/main" val="497163192"/>
              </p:ext>
            </p:extLst>
          </p:nvPr>
        </p:nvGraphicFramePr>
        <p:xfrm>
          <a:off x="1930400" y="1018540"/>
          <a:ext cx="8128000" cy="51917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74022375"/>
                    </a:ext>
                  </a:extLst>
                </a:gridCol>
                <a:gridCol w="4064000">
                  <a:extLst>
                    <a:ext uri="{9D8B030D-6E8A-4147-A177-3AD203B41FA5}">
                      <a16:colId xmlns:a16="http://schemas.microsoft.com/office/drawing/2014/main" val="1353731312"/>
                    </a:ext>
                  </a:extLst>
                </a:gridCol>
              </a:tblGrid>
              <a:tr h="370840">
                <a:tc>
                  <a:txBody>
                    <a:bodyPr/>
                    <a:lstStyle/>
                    <a:p>
                      <a:r>
                        <a:rPr lang="en-US" dirty="0"/>
                        <a:t>Machine Learning Model</a:t>
                      </a:r>
                    </a:p>
                  </a:txBody>
                  <a:tcPr/>
                </a:tc>
                <a:tc>
                  <a:txBody>
                    <a:bodyPr/>
                    <a:lstStyle/>
                    <a:p>
                      <a:r>
                        <a:rPr lang="en-US" dirty="0"/>
                        <a:t>Test Accuracy</a:t>
                      </a:r>
                    </a:p>
                  </a:txBody>
                  <a:tcPr/>
                </a:tc>
                <a:extLst>
                  <a:ext uri="{0D108BD9-81ED-4DB2-BD59-A6C34878D82A}">
                    <a16:rowId xmlns:a16="http://schemas.microsoft.com/office/drawing/2014/main" val="1673958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Gaussian Naïve Bayes</a:t>
                      </a:r>
                    </a:p>
                  </a:txBody>
                  <a:tcPr/>
                </a:tc>
                <a:tc>
                  <a:txBody>
                    <a:bodyPr/>
                    <a:lstStyle/>
                    <a:p>
                      <a:r>
                        <a:rPr lang="en-US" sz="1800" b="0" i="0" kern="1200">
                          <a:solidFill>
                            <a:schemeClr val="dk1"/>
                          </a:solidFill>
                          <a:effectLst/>
                          <a:latin typeface="+mn-lt"/>
                          <a:ea typeface="+mn-ea"/>
                          <a:cs typeface="+mn-cs"/>
                        </a:rPr>
                        <a:t>0.491071</a:t>
                      </a:r>
                      <a:endParaRPr lang="en-US" dirty="0"/>
                    </a:p>
                  </a:txBody>
                  <a:tcPr/>
                </a:tc>
                <a:extLst>
                  <a:ext uri="{0D108BD9-81ED-4DB2-BD59-A6C34878D82A}">
                    <a16:rowId xmlns:a16="http://schemas.microsoft.com/office/drawing/2014/main" val="9868344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Multinomial Naïve Bayes</a:t>
                      </a:r>
                    </a:p>
                  </a:txBody>
                  <a:tcPr/>
                </a:tc>
                <a:tc>
                  <a:txBody>
                    <a:bodyPr/>
                    <a:lstStyle/>
                    <a:p>
                      <a:r>
                        <a:rPr lang="en-US" sz="1800" b="0" i="0" kern="1200" dirty="0">
                          <a:solidFill>
                            <a:schemeClr val="dk1"/>
                          </a:solidFill>
                          <a:effectLst/>
                          <a:latin typeface="+mn-lt"/>
                          <a:ea typeface="+mn-ea"/>
                          <a:cs typeface="+mn-cs"/>
                        </a:rPr>
                        <a:t>0.526786</a:t>
                      </a:r>
                      <a:endParaRPr lang="en-US" dirty="0"/>
                    </a:p>
                  </a:txBody>
                  <a:tcPr/>
                </a:tc>
                <a:extLst>
                  <a:ext uri="{0D108BD9-81ED-4DB2-BD59-A6C34878D82A}">
                    <a16:rowId xmlns:a16="http://schemas.microsoft.com/office/drawing/2014/main" val="11745729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Decision Tree</a:t>
                      </a:r>
                    </a:p>
                  </a:txBody>
                  <a:tcPr/>
                </a:tc>
                <a:tc>
                  <a:txBody>
                    <a:bodyPr/>
                    <a:lstStyle/>
                    <a:p>
                      <a:r>
                        <a:rPr lang="en-US" sz="1800" b="0" i="0" kern="1200" dirty="0">
                          <a:solidFill>
                            <a:schemeClr val="dk1"/>
                          </a:solidFill>
                          <a:effectLst/>
                          <a:latin typeface="+mn-lt"/>
                          <a:ea typeface="+mn-ea"/>
                          <a:cs typeface="+mn-cs"/>
                        </a:rPr>
                        <a:t>0.857143</a:t>
                      </a:r>
                      <a:endParaRPr lang="en-US" dirty="0"/>
                    </a:p>
                  </a:txBody>
                  <a:tcPr/>
                </a:tc>
                <a:extLst>
                  <a:ext uri="{0D108BD9-81ED-4DB2-BD59-A6C34878D82A}">
                    <a16:rowId xmlns:a16="http://schemas.microsoft.com/office/drawing/2014/main" val="19120297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 Discriminant Analysis</a:t>
                      </a:r>
                    </a:p>
                  </a:txBody>
                  <a:tcPr/>
                </a:tc>
                <a:tc>
                  <a:txBody>
                    <a:bodyPr/>
                    <a:lstStyle/>
                    <a:p>
                      <a:r>
                        <a:rPr lang="en-US" sz="1800" b="0" i="0" kern="1200" dirty="0">
                          <a:solidFill>
                            <a:schemeClr val="dk1"/>
                          </a:solidFill>
                          <a:effectLst/>
                          <a:latin typeface="+mn-lt"/>
                          <a:ea typeface="+mn-ea"/>
                          <a:cs typeface="+mn-cs"/>
                        </a:rPr>
                        <a:t>0.651786</a:t>
                      </a:r>
                      <a:endParaRPr lang="en-US" dirty="0"/>
                    </a:p>
                  </a:txBody>
                  <a:tcPr/>
                </a:tc>
                <a:extLst>
                  <a:ext uri="{0D108BD9-81ED-4DB2-BD59-A6C34878D82A}">
                    <a16:rowId xmlns:a16="http://schemas.microsoft.com/office/drawing/2014/main" val="26208664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 Nearest Neighbor</a:t>
                      </a:r>
                    </a:p>
                  </a:txBody>
                  <a:tcPr/>
                </a:tc>
                <a:tc>
                  <a:txBody>
                    <a:bodyPr/>
                    <a:lstStyle/>
                    <a:p>
                      <a:r>
                        <a:rPr lang="en-US" sz="1800" b="0" i="0" kern="1200" dirty="0">
                          <a:solidFill>
                            <a:schemeClr val="dk1"/>
                          </a:solidFill>
                          <a:effectLst/>
                          <a:latin typeface="+mn-lt"/>
                          <a:ea typeface="+mn-ea"/>
                          <a:cs typeface="+mn-cs"/>
                        </a:rPr>
                        <a:t>0.848214</a:t>
                      </a:r>
                      <a:endParaRPr lang="en-US" dirty="0"/>
                    </a:p>
                  </a:txBody>
                  <a:tcPr/>
                </a:tc>
                <a:extLst>
                  <a:ext uri="{0D108BD9-81ED-4DB2-BD59-A6C34878D82A}">
                    <a16:rowId xmlns:a16="http://schemas.microsoft.com/office/drawing/2014/main" val="33783121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Logistic Regression</a:t>
                      </a:r>
                    </a:p>
                  </a:txBody>
                  <a:tcPr/>
                </a:tc>
                <a:tc>
                  <a:txBody>
                    <a:bodyPr/>
                    <a:lstStyle/>
                    <a:p>
                      <a:r>
                        <a:rPr lang="en-US" sz="1800" b="0" i="0" kern="1200" dirty="0">
                          <a:solidFill>
                            <a:schemeClr val="dk1"/>
                          </a:solidFill>
                          <a:effectLst/>
                          <a:latin typeface="+mn-lt"/>
                          <a:ea typeface="+mn-ea"/>
                          <a:cs typeface="+mn-cs"/>
                        </a:rPr>
                        <a:t>0.6875</a:t>
                      </a:r>
                      <a:endParaRPr lang="en-US" dirty="0"/>
                    </a:p>
                  </a:txBody>
                  <a:tcPr/>
                </a:tc>
                <a:extLst>
                  <a:ext uri="{0D108BD9-81ED-4DB2-BD59-A6C34878D82A}">
                    <a16:rowId xmlns:a16="http://schemas.microsoft.com/office/drawing/2014/main" val="31675631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Random Forest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0.857143</a:t>
                      </a:r>
                    </a:p>
                  </a:txBody>
                  <a:tcPr/>
                </a:tc>
                <a:extLst>
                  <a:ext uri="{0D108BD9-81ED-4DB2-BD59-A6C34878D82A}">
                    <a16:rowId xmlns:a16="http://schemas.microsoft.com/office/drawing/2014/main" val="16239648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Gradient Boosting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0.758929</a:t>
                      </a:r>
                      <a:endParaRPr lang="en-US" dirty="0"/>
                    </a:p>
                  </a:txBody>
                  <a:tcPr/>
                </a:tc>
                <a:extLst>
                  <a:ext uri="{0D108BD9-81ED-4DB2-BD59-A6C34878D82A}">
                    <a16:rowId xmlns:a16="http://schemas.microsoft.com/office/drawing/2014/main" val="28362325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 Boost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0.705357</a:t>
                      </a:r>
                      <a:endParaRPr lang="en-US" dirty="0"/>
                    </a:p>
                  </a:txBody>
                  <a:tcPr/>
                </a:tc>
                <a:extLst>
                  <a:ext uri="{0D108BD9-81ED-4DB2-BD59-A6C34878D82A}">
                    <a16:rowId xmlns:a16="http://schemas.microsoft.com/office/drawing/2014/main" val="2259502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Boost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0.839286</a:t>
                      </a:r>
                      <a:endParaRPr lang="en-US" dirty="0"/>
                    </a:p>
                  </a:txBody>
                  <a:tcPr/>
                </a:tc>
                <a:extLst>
                  <a:ext uri="{0D108BD9-81ED-4DB2-BD59-A6C34878D82A}">
                    <a16:rowId xmlns:a16="http://schemas.microsoft.com/office/drawing/2014/main" val="3611190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XG Boost</a:t>
                      </a:r>
                    </a:p>
                  </a:txBody>
                  <a:tcPr/>
                </a:tc>
                <a:tc>
                  <a:txBody>
                    <a:bodyPr/>
                    <a:lstStyle/>
                    <a:p>
                      <a:r>
                        <a:rPr lang="en-US" sz="1800" b="0" i="0" kern="1200" dirty="0">
                          <a:solidFill>
                            <a:schemeClr val="dk1"/>
                          </a:solidFill>
                          <a:effectLst/>
                          <a:latin typeface="+mn-lt"/>
                          <a:ea typeface="+mn-ea"/>
                          <a:cs typeface="+mn-cs"/>
                        </a:rPr>
                        <a:t>0.803571</a:t>
                      </a:r>
                      <a:endParaRPr lang="en-US" dirty="0"/>
                    </a:p>
                  </a:txBody>
                  <a:tcPr/>
                </a:tc>
                <a:extLst>
                  <a:ext uri="{0D108BD9-81ED-4DB2-BD59-A6C34878D82A}">
                    <a16:rowId xmlns:a16="http://schemas.microsoft.com/office/drawing/2014/main" val="1635503336"/>
                  </a:ext>
                </a:extLst>
              </a:tr>
              <a:tr h="370840">
                <a:tc>
                  <a:txBody>
                    <a:bodyPr/>
                    <a:lstStyle/>
                    <a:p>
                      <a:r>
                        <a:rPr lang="en-US" dirty="0"/>
                        <a:t>Support Vector Mechanism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0.669643</a:t>
                      </a:r>
                      <a:endParaRPr lang="en-US" dirty="0"/>
                    </a:p>
                  </a:txBody>
                  <a:tcPr/>
                </a:tc>
                <a:extLst>
                  <a:ext uri="{0D108BD9-81ED-4DB2-BD59-A6C34878D82A}">
                    <a16:rowId xmlns:a16="http://schemas.microsoft.com/office/drawing/2014/main" val="4093070580"/>
                  </a:ext>
                </a:extLst>
              </a:tr>
              <a:tr h="370840">
                <a:tc>
                  <a:txBody>
                    <a:bodyPr/>
                    <a:lstStyle/>
                    <a:p>
                      <a:r>
                        <a:rPr lang="en-US" dirty="0"/>
                        <a:t>Neural Network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0.8214285969734192</a:t>
                      </a:r>
                    </a:p>
                  </a:txBody>
                  <a:tcPr/>
                </a:tc>
                <a:extLst>
                  <a:ext uri="{0D108BD9-81ED-4DB2-BD59-A6C34878D82A}">
                    <a16:rowId xmlns:a16="http://schemas.microsoft.com/office/drawing/2014/main" val="400621014"/>
                  </a:ext>
                </a:extLst>
              </a:tr>
            </a:tbl>
          </a:graphicData>
        </a:graphic>
      </p:graphicFrame>
    </p:spTree>
    <p:extLst>
      <p:ext uri="{BB962C8B-B14F-4D97-AF65-F5344CB8AC3E}">
        <p14:creationId xmlns:p14="http://schemas.microsoft.com/office/powerpoint/2010/main" val="4020460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latin typeface="Times New Roman" panose="02020603050405020304" pitchFamily="18" charset="0"/>
                <a:cs typeface="Times New Roman" panose="02020603050405020304" pitchFamily="18" charset="0"/>
              </a:rPr>
              <a:t>Problem</a:t>
            </a:r>
          </a:p>
        </p:txBody>
      </p:sp>
      <p:sp>
        <p:nvSpPr>
          <p:cNvPr id="3" name="TextBox 2">
            <a:extLst>
              <a:ext uri="{FF2B5EF4-FFF2-40B4-BE49-F238E27FC236}">
                <a16:creationId xmlns:a16="http://schemas.microsoft.com/office/drawing/2014/main" id="{44C8640D-6CC5-4E9B-8978-5C4F2F24A552}"/>
              </a:ext>
            </a:extLst>
          </p:cNvPr>
          <p:cNvSpPr txBox="1"/>
          <p:nvPr/>
        </p:nvSpPr>
        <p:spPr>
          <a:xfrm>
            <a:off x="4698402" y="2264877"/>
            <a:ext cx="2796225" cy="2511355"/>
          </a:xfrm>
          <a:prstGeom prst="rect">
            <a:avLst/>
          </a:prstGeom>
          <a:noFill/>
        </p:spPr>
        <p:txBody>
          <a:bodyPr wrap="square" rtlCol="0">
            <a:prstTxWarp prst="textArchUp">
              <a:avLst>
                <a:gd name="adj" fmla="val 13465646"/>
              </a:avLst>
            </a:prstTxWarp>
            <a:spAutoFit/>
          </a:bodyPr>
          <a:lstStyle/>
          <a:p>
            <a:pPr algn="ctr"/>
            <a:r>
              <a:rPr lang="en-US" altLang="ko-KR" sz="1400" b="1" dirty="0">
                <a:solidFill>
                  <a:schemeClr val="tx1">
                    <a:lumMod val="75000"/>
                    <a:lumOff val="25000"/>
                  </a:schemeClr>
                </a:solidFill>
                <a:cs typeface="Arial" pitchFamily="34" charset="0"/>
              </a:rPr>
              <a:t>STRENGTHS</a:t>
            </a:r>
            <a:endParaRPr lang="ko-KR" altLang="en-US" sz="1400" b="1" dirty="0">
              <a:solidFill>
                <a:schemeClr val="tx1">
                  <a:lumMod val="75000"/>
                  <a:lumOff val="25000"/>
                </a:schemeClr>
              </a:solidFill>
              <a:cs typeface="Arial" pitchFamily="34" charset="0"/>
            </a:endParaRPr>
          </a:p>
        </p:txBody>
      </p:sp>
      <p:sp>
        <p:nvSpPr>
          <p:cNvPr id="4" name="TextBox 3">
            <a:extLst>
              <a:ext uri="{FF2B5EF4-FFF2-40B4-BE49-F238E27FC236}">
                <a16:creationId xmlns:a16="http://schemas.microsoft.com/office/drawing/2014/main" id="{71E86681-DCF3-45CE-8732-0723376C6802}"/>
              </a:ext>
            </a:extLst>
          </p:cNvPr>
          <p:cNvSpPr txBox="1"/>
          <p:nvPr/>
        </p:nvSpPr>
        <p:spPr>
          <a:xfrm rot="5400000">
            <a:off x="5113324" y="2650639"/>
            <a:ext cx="2796225" cy="2511355"/>
          </a:xfrm>
          <a:prstGeom prst="rect">
            <a:avLst/>
          </a:prstGeom>
          <a:noFill/>
        </p:spPr>
        <p:txBody>
          <a:bodyPr wrap="square" rtlCol="0">
            <a:prstTxWarp prst="textArchUp">
              <a:avLst>
                <a:gd name="adj" fmla="val 13465646"/>
              </a:avLst>
            </a:prstTxWarp>
            <a:spAutoFit/>
          </a:bodyPr>
          <a:lstStyle/>
          <a:p>
            <a:pPr algn="ctr"/>
            <a:r>
              <a:rPr lang="en-US" altLang="ko-KR" sz="1400" b="1" dirty="0">
                <a:solidFill>
                  <a:schemeClr val="tx1">
                    <a:lumMod val="75000"/>
                    <a:lumOff val="25000"/>
                  </a:schemeClr>
                </a:solidFill>
                <a:cs typeface="Arial" pitchFamily="34" charset="0"/>
              </a:rPr>
              <a:t>WEAKNESS</a:t>
            </a:r>
            <a:endParaRPr lang="ko-KR" altLang="en-US" sz="1400" b="1"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5E41840C-DFB0-4E1A-8111-358E37664859}"/>
              </a:ext>
            </a:extLst>
          </p:cNvPr>
          <p:cNvSpPr txBox="1"/>
          <p:nvPr/>
        </p:nvSpPr>
        <p:spPr>
          <a:xfrm rot="16200000">
            <a:off x="4250202" y="2650639"/>
            <a:ext cx="2796225" cy="2511355"/>
          </a:xfrm>
          <a:prstGeom prst="rect">
            <a:avLst/>
          </a:prstGeom>
          <a:noFill/>
        </p:spPr>
        <p:txBody>
          <a:bodyPr wrap="square" rtlCol="0">
            <a:prstTxWarp prst="textArchUp">
              <a:avLst>
                <a:gd name="adj" fmla="val 13465646"/>
              </a:avLst>
            </a:prstTxWarp>
            <a:spAutoFit/>
          </a:bodyPr>
          <a:lstStyle/>
          <a:p>
            <a:pPr algn="ctr"/>
            <a:r>
              <a:rPr lang="en-US" altLang="ko-KR" sz="1400" b="1" dirty="0">
                <a:solidFill>
                  <a:schemeClr val="tx1">
                    <a:lumMod val="75000"/>
                    <a:lumOff val="25000"/>
                  </a:schemeClr>
                </a:solidFill>
                <a:cs typeface="Arial" pitchFamily="34" charset="0"/>
              </a:rPr>
              <a:t>OPPORTUNITIES</a:t>
            </a:r>
            <a:endParaRPr lang="ko-KR" altLang="en-US" sz="1400" b="1" dirty="0">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9F159DD7-8D2D-4635-B670-F26AA6D85739}"/>
              </a:ext>
            </a:extLst>
          </p:cNvPr>
          <p:cNvSpPr txBox="1"/>
          <p:nvPr/>
        </p:nvSpPr>
        <p:spPr>
          <a:xfrm rot="10800000">
            <a:off x="4698402" y="3048040"/>
            <a:ext cx="2796225" cy="2511355"/>
          </a:xfrm>
          <a:prstGeom prst="rect">
            <a:avLst/>
          </a:prstGeom>
          <a:noFill/>
        </p:spPr>
        <p:txBody>
          <a:bodyPr wrap="square" rtlCol="0">
            <a:prstTxWarp prst="textArchUp">
              <a:avLst>
                <a:gd name="adj" fmla="val 13465646"/>
              </a:avLst>
            </a:prstTxWarp>
            <a:spAutoFit/>
          </a:bodyPr>
          <a:lstStyle/>
          <a:p>
            <a:pPr algn="ctr"/>
            <a:r>
              <a:rPr lang="en-US" altLang="ko-KR" sz="1400" b="1" dirty="0">
                <a:solidFill>
                  <a:schemeClr val="tx1">
                    <a:lumMod val="75000"/>
                    <a:lumOff val="25000"/>
                  </a:schemeClr>
                </a:solidFill>
                <a:cs typeface="Arial" pitchFamily="34" charset="0"/>
              </a:rPr>
              <a:t>THREATS</a:t>
            </a:r>
            <a:endParaRPr lang="ko-KR" altLang="en-US" sz="1400" b="1" dirty="0">
              <a:solidFill>
                <a:schemeClr val="tx1">
                  <a:lumMod val="75000"/>
                  <a:lumOff val="25000"/>
                </a:schemeClr>
              </a:solidFill>
              <a:cs typeface="Arial" pitchFamily="34" charset="0"/>
            </a:endParaRPr>
          </a:p>
        </p:txBody>
      </p:sp>
      <p:sp>
        <p:nvSpPr>
          <p:cNvPr id="7" name="Donut 6">
            <a:extLst>
              <a:ext uri="{FF2B5EF4-FFF2-40B4-BE49-F238E27FC236}">
                <a16:creationId xmlns:a16="http://schemas.microsoft.com/office/drawing/2014/main" id="{92A25C78-40AB-4447-97BE-78D4577D4FC4}"/>
              </a:ext>
            </a:extLst>
          </p:cNvPr>
          <p:cNvSpPr/>
          <p:nvPr/>
        </p:nvSpPr>
        <p:spPr>
          <a:xfrm>
            <a:off x="4071825" y="1887959"/>
            <a:ext cx="4032000" cy="4032000"/>
          </a:xfrm>
          <a:prstGeom prst="donut">
            <a:avLst>
              <a:gd name="adj" fmla="val 29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8" name="Rounded Rectangle 7">
            <a:extLst>
              <a:ext uri="{FF2B5EF4-FFF2-40B4-BE49-F238E27FC236}">
                <a16:creationId xmlns:a16="http://schemas.microsoft.com/office/drawing/2014/main" id="{C47DFAB1-7CA7-45B2-BC42-5A368106CA0F}"/>
              </a:ext>
            </a:extLst>
          </p:cNvPr>
          <p:cNvSpPr/>
          <p:nvPr/>
        </p:nvSpPr>
        <p:spPr>
          <a:xfrm rot="2700000">
            <a:off x="5576990" y="1413447"/>
            <a:ext cx="1008000" cy="4968000"/>
          </a:xfrm>
          <a:prstGeom prst="roundRect">
            <a:avLst>
              <a:gd name="adj" fmla="val 50000"/>
            </a:avLst>
          </a:prstGeom>
          <a:solidFill>
            <a:schemeClr val="tx1">
              <a:lumMod val="75000"/>
              <a:lumOff val="2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9" name="Rounded Rectangle 8">
            <a:extLst>
              <a:ext uri="{FF2B5EF4-FFF2-40B4-BE49-F238E27FC236}">
                <a16:creationId xmlns:a16="http://schemas.microsoft.com/office/drawing/2014/main" id="{BB93AC16-A738-412D-A884-4D67C937603F}"/>
              </a:ext>
            </a:extLst>
          </p:cNvPr>
          <p:cNvSpPr/>
          <p:nvPr/>
        </p:nvSpPr>
        <p:spPr>
          <a:xfrm rot="18900000">
            <a:off x="5576990" y="1413447"/>
            <a:ext cx="1008000" cy="4968000"/>
          </a:xfrm>
          <a:prstGeom prst="roundRect">
            <a:avLst>
              <a:gd name="adj" fmla="val 50000"/>
            </a:avLst>
          </a:prstGeom>
          <a:solidFill>
            <a:schemeClr val="tx1">
              <a:lumMod val="75000"/>
              <a:lumOff val="2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10" name="Oval 9">
            <a:extLst>
              <a:ext uri="{FF2B5EF4-FFF2-40B4-BE49-F238E27FC236}">
                <a16:creationId xmlns:a16="http://schemas.microsoft.com/office/drawing/2014/main" id="{B0D461CE-5F1D-4C78-B7E0-B4E61BE49A0E}"/>
              </a:ext>
            </a:extLst>
          </p:cNvPr>
          <p:cNvSpPr/>
          <p:nvPr/>
        </p:nvSpPr>
        <p:spPr>
          <a:xfrm>
            <a:off x="5140630" y="2956051"/>
            <a:ext cx="1912524" cy="1912524"/>
          </a:xfrm>
          <a:prstGeom prst="ellipse">
            <a:avLst/>
          </a:prstGeom>
          <a:solidFill>
            <a:schemeClr val="tx1">
              <a:lumMod val="75000"/>
              <a:lumOff val="25000"/>
              <a:alpha val="3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cxnSp>
        <p:nvCxnSpPr>
          <p:cNvPr id="11" name="Straight Arrow Connector 10">
            <a:extLst>
              <a:ext uri="{FF2B5EF4-FFF2-40B4-BE49-F238E27FC236}">
                <a16:creationId xmlns:a16="http://schemas.microsoft.com/office/drawing/2014/main" id="{1D047957-7482-43A8-B0BF-E1C52F51BC9B}"/>
              </a:ext>
            </a:extLst>
          </p:cNvPr>
          <p:cNvCxnSpPr/>
          <p:nvPr/>
        </p:nvCxnSpPr>
        <p:spPr>
          <a:xfrm>
            <a:off x="5109978" y="2932624"/>
            <a:ext cx="1944000" cy="1944000"/>
          </a:xfrm>
          <a:prstGeom prst="straightConnector1">
            <a:avLst/>
          </a:prstGeom>
          <a:ln w="2540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5BF28EB-3818-41F1-8206-94E182F1EBD0}"/>
              </a:ext>
            </a:extLst>
          </p:cNvPr>
          <p:cNvCxnSpPr/>
          <p:nvPr/>
        </p:nvCxnSpPr>
        <p:spPr>
          <a:xfrm rot="5400000">
            <a:off x="5109978" y="2932624"/>
            <a:ext cx="1944000" cy="1944000"/>
          </a:xfrm>
          <a:prstGeom prst="straightConnector1">
            <a:avLst/>
          </a:prstGeom>
          <a:ln w="2540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A9F72C1-259E-48B6-8D75-A089C4B2DDC7}"/>
              </a:ext>
            </a:extLst>
          </p:cNvPr>
          <p:cNvSpPr/>
          <p:nvPr/>
        </p:nvSpPr>
        <p:spPr>
          <a:xfrm>
            <a:off x="5385825" y="3201959"/>
            <a:ext cx="1404000" cy="1404000"/>
          </a:xfrm>
          <a:prstGeom prst="ellipse">
            <a:avLst/>
          </a:prstGeom>
          <a:solidFill>
            <a:schemeClr val="tx1">
              <a:lumMod val="75000"/>
              <a:lumOff val="25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14" name="Oval 13">
            <a:extLst>
              <a:ext uri="{FF2B5EF4-FFF2-40B4-BE49-F238E27FC236}">
                <a16:creationId xmlns:a16="http://schemas.microsoft.com/office/drawing/2014/main" id="{02153930-82BE-47AD-924A-E480E0A71D99}"/>
              </a:ext>
            </a:extLst>
          </p:cNvPr>
          <p:cNvSpPr/>
          <p:nvPr/>
        </p:nvSpPr>
        <p:spPr>
          <a:xfrm>
            <a:off x="5511825" y="3327959"/>
            <a:ext cx="1152000" cy="1152000"/>
          </a:xfrm>
          <a:prstGeom prst="ellipse">
            <a:avLst/>
          </a:prstGeom>
          <a:solidFill>
            <a:schemeClr val="accent6"/>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17" name="TextBox 16">
            <a:extLst>
              <a:ext uri="{FF2B5EF4-FFF2-40B4-BE49-F238E27FC236}">
                <a16:creationId xmlns:a16="http://schemas.microsoft.com/office/drawing/2014/main" id="{CF4BACCC-7BB9-4834-A846-FE50F26D0D0E}"/>
              </a:ext>
            </a:extLst>
          </p:cNvPr>
          <p:cNvSpPr txBox="1"/>
          <p:nvPr/>
        </p:nvSpPr>
        <p:spPr>
          <a:xfrm>
            <a:off x="552684" y="4755626"/>
            <a:ext cx="3075552" cy="1323439"/>
          </a:xfrm>
          <a:prstGeom prst="rect">
            <a:avLst/>
          </a:prstGeom>
          <a:noFill/>
        </p:spPr>
        <p:txBody>
          <a:bodyPr wrap="square" rtlCol="0">
            <a:spAutoFit/>
          </a:bodyPr>
          <a:lstStyle/>
          <a:p>
            <a:pPr algn="ctr"/>
            <a:r>
              <a:rPr lang="en-US" sz="2000" dirty="0"/>
              <a:t>Glove can be defect due to chemical changes it cannot be controlled every time</a:t>
            </a:r>
            <a:endParaRPr lang="en-US" altLang="ko-KR" sz="20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E2908F7C-EBA5-4131-8A45-D5CEDE62A7A6}"/>
              </a:ext>
            </a:extLst>
          </p:cNvPr>
          <p:cNvSpPr txBox="1"/>
          <p:nvPr/>
        </p:nvSpPr>
        <p:spPr>
          <a:xfrm>
            <a:off x="397163" y="1884217"/>
            <a:ext cx="3525501" cy="1616139"/>
          </a:xfrm>
          <a:prstGeom prst="rect">
            <a:avLst/>
          </a:prstGeom>
          <a:noFill/>
        </p:spPr>
        <p:txBody>
          <a:bodyPr wrap="square" rtlCol="0">
            <a:spAutoFit/>
          </a:bodyPr>
          <a:lstStyle/>
          <a:p>
            <a:pPr algn="ctr"/>
            <a:r>
              <a:rPr lang="en-US" sz="2000" dirty="0"/>
              <a:t>Manual quality assurance used in current system. It is time consuming and difficult to manage large amount of production</a:t>
            </a:r>
            <a:r>
              <a:rPr lang="en-US" altLang="ko-KR" sz="2000" dirty="0">
                <a:solidFill>
                  <a:schemeClr val="tx1">
                    <a:lumMod val="75000"/>
                    <a:lumOff val="25000"/>
                  </a:schemeClr>
                </a:solidFill>
                <a:cs typeface="Arial" pitchFamily="34" charset="0"/>
              </a:rPr>
              <a:t>.  </a:t>
            </a:r>
          </a:p>
        </p:txBody>
      </p:sp>
      <p:sp>
        <p:nvSpPr>
          <p:cNvPr id="23" name="TextBox 22">
            <a:extLst>
              <a:ext uri="{FF2B5EF4-FFF2-40B4-BE49-F238E27FC236}">
                <a16:creationId xmlns:a16="http://schemas.microsoft.com/office/drawing/2014/main" id="{AB580E32-2B24-45E3-B2BA-589B260D6A08}"/>
              </a:ext>
            </a:extLst>
          </p:cNvPr>
          <p:cNvSpPr txBox="1"/>
          <p:nvPr/>
        </p:nvSpPr>
        <p:spPr>
          <a:xfrm>
            <a:off x="8453445" y="4929343"/>
            <a:ext cx="3075552" cy="1015663"/>
          </a:xfrm>
          <a:prstGeom prst="rect">
            <a:avLst/>
          </a:prstGeom>
          <a:noFill/>
        </p:spPr>
        <p:txBody>
          <a:bodyPr wrap="square" rtlCol="0">
            <a:spAutoFit/>
          </a:bodyPr>
          <a:lstStyle/>
          <a:p>
            <a:pPr algn="ctr"/>
            <a:r>
              <a:rPr lang="en-US" sz="2000" dirty="0"/>
              <a:t>Current data communication system is not reliable. </a:t>
            </a:r>
          </a:p>
        </p:txBody>
      </p:sp>
      <p:sp>
        <p:nvSpPr>
          <p:cNvPr id="26" name="TextBox 25">
            <a:extLst>
              <a:ext uri="{FF2B5EF4-FFF2-40B4-BE49-F238E27FC236}">
                <a16:creationId xmlns:a16="http://schemas.microsoft.com/office/drawing/2014/main" id="{F3950782-3B52-4A17-8C94-EA15893CD732}"/>
              </a:ext>
            </a:extLst>
          </p:cNvPr>
          <p:cNvSpPr txBox="1"/>
          <p:nvPr/>
        </p:nvSpPr>
        <p:spPr>
          <a:xfrm>
            <a:off x="8274191" y="2100901"/>
            <a:ext cx="3005576" cy="1631216"/>
          </a:xfrm>
          <a:prstGeom prst="rect">
            <a:avLst/>
          </a:prstGeom>
          <a:noFill/>
        </p:spPr>
        <p:txBody>
          <a:bodyPr wrap="square" rtlCol="0">
            <a:spAutoFit/>
          </a:bodyPr>
          <a:lstStyle/>
          <a:p>
            <a:pPr algn="ctr"/>
            <a:r>
              <a:rPr lang="en-US" sz="2000" dirty="0"/>
              <a:t>The changes of the plant parameters due to environmental changes can cause to produce the gloves with defects. </a:t>
            </a:r>
          </a:p>
        </p:txBody>
      </p:sp>
      <p:sp>
        <p:nvSpPr>
          <p:cNvPr id="28" name="Oval 27">
            <a:extLst>
              <a:ext uri="{FF2B5EF4-FFF2-40B4-BE49-F238E27FC236}">
                <a16:creationId xmlns:a16="http://schemas.microsoft.com/office/drawing/2014/main" id="{9C5AB78D-66CC-48C6-8715-BAB5D0904F97}"/>
              </a:ext>
            </a:extLst>
          </p:cNvPr>
          <p:cNvSpPr/>
          <p:nvPr/>
        </p:nvSpPr>
        <p:spPr>
          <a:xfrm>
            <a:off x="4262456" y="2070379"/>
            <a:ext cx="828000" cy="828000"/>
          </a:xfrm>
          <a:prstGeom prst="ellipse">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9" name="Oval 28">
            <a:extLst>
              <a:ext uri="{FF2B5EF4-FFF2-40B4-BE49-F238E27FC236}">
                <a16:creationId xmlns:a16="http://schemas.microsoft.com/office/drawing/2014/main" id="{549CD4A5-F9C5-4D00-ABE4-FD1326646B44}"/>
              </a:ext>
            </a:extLst>
          </p:cNvPr>
          <p:cNvSpPr/>
          <p:nvPr/>
        </p:nvSpPr>
        <p:spPr>
          <a:xfrm>
            <a:off x="7054150" y="2078028"/>
            <a:ext cx="828000" cy="828000"/>
          </a:xfrm>
          <a:prstGeom prst="ellipse">
            <a:avLst/>
          </a:prstGeom>
          <a:solidFill>
            <a:schemeClr val="accent4"/>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0" name="Oval 29">
            <a:extLst>
              <a:ext uri="{FF2B5EF4-FFF2-40B4-BE49-F238E27FC236}">
                <a16:creationId xmlns:a16="http://schemas.microsoft.com/office/drawing/2014/main" id="{EC3E2E56-6DE5-461C-8C13-457F75B2660E}"/>
              </a:ext>
            </a:extLst>
          </p:cNvPr>
          <p:cNvSpPr/>
          <p:nvPr/>
        </p:nvSpPr>
        <p:spPr>
          <a:xfrm>
            <a:off x="4281978" y="4865217"/>
            <a:ext cx="828000" cy="828000"/>
          </a:xfrm>
          <a:prstGeom prst="ellipse">
            <a:avLst/>
          </a:prstGeom>
          <a:solidFill>
            <a:schemeClr val="accent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1" name="Oval 30">
            <a:extLst>
              <a:ext uri="{FF2B5EF4-FFF2-40B4-BE49-F238E27FC236}">
                <a16:creationId xmlns:a16="http://schemas.microsoft.com/office/drawing/2014/main" id="{E1E48269-9840-463A-BA66-B501F8657409}"/>
              </a:ext>
            </a:extLst>
          </p:cNvPr>
          <p:cNvSpPr/>
          <p:nvPr/>
        </p:nvSpPr>
        <p:spPr>
          <a:xfrm>
            <a:off x="7053154" y="4865217"/>
            <a:ext cx="828000" cy="828000"/>
          </a:xfrm>
          <a:prstGeom prst="ellipse">
            <a:avLst/>
          </a:prstGeom>
          <a:solidFill>
            <a:schemeClr val="accent3"/>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2" name="TextBox 31">
            <a:extLst>
              <a:ext uri="{FF2B5EF4-FFF2-40B4-BE49-F238E27FC236}">
                <a16:creationId xmlns:a16="http://schemas.microsoft.com/office/drawing/2014/main" id="{0C0B13C8-62BC-4282-9907-DABBE172BD49}"/>
              </a:ext>
            </a:extLst>
          </p:cNvPr>
          <p:cNvSpPr txBox="1"/>
          <p:nvPr/>
        </p:nvSpPr>
        <p:spPr>
          <a:xfrm>
            <a:off x="4269506" y="2138085"/>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S</a:t>
            </a:r>
            <a:endParaRPr lang="ko-KR" altLang="en-US" sz="4000" b="1" dirty="0">
              <a:solidFill>
                <a:schemeClr val="bg1"/>
              </a:solidFill>
              <a:cs typeface="Arial" pitchFamily="34" charset="0"/>
            </a:endParaRPr>
          </a:p>
        </p:txBody>
      </p:sp>
      <p:sp>
        <p:nvSpPr>
          <p:cNvPr id="33" name="TextBox 32">
            <a:extLst>
              <a:ext uri="{FF2B5EF4-FFF2-40B4-BE49-F238E27FC236}">
                <a16:creationId xmlns:a16="http://schemas.microsoft.com/office/drawing/2014/main" id="{427729EE-19D0-47BD-85C1-9340C7332682}"/>
              </a:ext>
            </a:extLst>
          </p:cNvPr>
          <p:cNvSpPr txBox="1"/>
          <p:nvPr/>
        </p:nvSpPr>
        <p:spPr>
          <a:xfrm>
            <a:off x="7053382" y="2138085"/>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W</a:t>
            </a:r>
            <a:endParaRPr lang="ko-KR" altLang="en-US" sz="4000" b="1" dirty="0">
              <a:solidFill>
                <a:schemeClr val="bg1"/>
              </a:solidFill>
              <a:cs typeface="Arial" pitchFamily="34" charset="0"/>
            </a:endParaRPr>
          </a:p>
        </p:txBody>
      </p:sp>
      <p:sp>
        <p:nvSpPr>
          <p:cNvPr id="34" name="TextBox 33">
            <a:extLst>
              <a:ext uri="{FF2B5EF4-FFF2-40B4-BE49-F238E27FC236}">
                <a16:creationId xmlns:a16="http://schemas.microsoft.com/office/drawing/2014/main" id="{2DB82761-739E-4B44-A25F-4DDA06F61C64}"/>
              </a:ext>
            </a:extLst>
          </p:cNvPr>
          <p:cNvSpPr txBox="1"/>
          <p:nvPr/>
        </p:nvSpPr>
        <p:spPr>
          <a:xfrm>
            <a:off x="4287754" y="4929343"/>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O</a:t>
            </a:r>
            <a:endParaRPr lang="ko-KR" altLang="en-US" sz="4000" b="1" dirty="0">
              <a:solidFill>
                <a:schemeClr val="bg1"/>
              </a:solidFill>
              <a:cs typeface="Arial" pitchFamily="34" charset="0"/>
            </a:endParaRPr>
          </a:p>
        </p:txBody>
      </p:sp>
      <p:sp>
        <p:nvSpPr>
          <p:cNvPr id="35" name="TextBox 34">
            <a:extLst>
              <a:ext uri="{FF2B5EF4-FFF2-40B4-BE49-F238E27FC236}">
                <a16:creationId xmlns:a16="http://schemas.microsoft.com/office/drawing/2014/main" id="{B29B0D18-F9FD-414C-8E03-D4055B4FA394}"/>
              </a:ext>
            </a:extLst>
          </p:cNvPr>
          <p:cNvSpPr txBox="1"/>
          <p:nvPr/>
        </p:nvSpPr>
        <p:spPr>
          <a:xfrm>
            <a:off x="7072432" y="4919819"/>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T</a:t>
            </a:r>
            <a:endParaRPr lang="ko-KR" altLang="en-US" sz="4000" b="1" dirty="0">
              <a:solidFill>
                <a:schemeClr val="bg1"/>
              </a:solidFill>
              <a:cs typeface="Arial" pitchFamily="34" charset="0"/>
            </a:endParaRPr>
          </a:p>
        </p:txBody>
      </p:sp>
      <p:grpSp>
        <p:nvGrpSpPr>
          <p:cNvPr id="48" name="Group 47">
            <a:extLst>
              <a:ext uri="{FF2B5EF4-FFF2-40B4-BE49-F238E27FC236}">
                <a16:creationId xmlns:a16="http://schemas.microsoft.com/office/drawing/2014/main" id="{9ABEC3A9-0F59-4D26-85C2-FBCBF5723E3E}"/>
              </a:ext>
            </a:extLst>
          </p:cNvPr>
          <p:cNvGrpSpPr/>
          <p:nvPr/>
        </p:nvGrpSpPr>
        <p:grpSpPr>
          <a:xfrm>
            <a:off x="5732106" y="3522566"/>
            <a:ext cx="880699" cy="655835"/>
            <a:chOff x="970334" y="886028"/>
            <a:chExt cx="8012348" cy="5966596"/>
          </a:xfrm>
          <a:solidFill>
            <a:schemeClr val="bg1"/>
          </a:solidFill>
        </p:grpSpPr>
        <p:sp>
          <p:nvSpPr>
            <p:cNvPr id="49" name="Freeform: Shape 48">
              <a:extLst>
                <a:ext uri="{FF2B5EF4-FFF2-40B4-BE49-F238E27FC236}">
                  <a16:creationId xmlns:a16="http://schemas.microsoft.com/office/drawing/2014/main" id="{E5476E50-1532-4395-AF06-D3E739F7D758}"/>
                </a:ext>
              </a:extLst>
            </p:cNvPr>
            <p:cNvSpPr/>
            <p:nvPr/>
          </p:nvSpPr>
          <p:spPr>
            <a:xfrm>
              <a:off x="970334" y="1485859"/>
              <a:ext cx="5488021" cy="4644957"/>
            </a:xfrm>
            <a:custGeom>
              <a:avLst/>
              <a:gdLst>
                <a:gd name="connsiteX0" fmla="*/ 2432 w 5488021"/>
                <a:gd name="connsiteY0" fmla="*/ 2651639 h 4644957"/>
                <a:gd name="connsiteX1" fmla="*/ 375326 w 5488021"/>
                <a:gd name="connsiteY1" fmla="*/ 2650829 h 4644957"/>
                <a:gd name="connsiteX2" fmla="*/ 431260 w 5488021"/>
                <a:gd name="connsiteY2" fmla="*/ 2604622 h 4644957"/>
                <a:gd name="connsiteX3" fmla="*/ 817934 w 5488021"/>
                <a:gd name="connsiteY3" fmla="*/ 56786 h 4644957"/>
                <a:gd name="connsiteX4" fmla="*/ 890892 w 5488021"/>
                <a:gd name="connsiteY4" fmla="*/ 41 h 4644957"/>
                <a:gd name="connsiteX5" fmla="*/ 3874041 w 5488021"/>
                <a:gd name="connsiteY5" fmla="*/ 41 h 4644957"/>
                <a:gd name="connsiteX6" fmla="*/ 3919436 w 5488021"/>
                <a:gd name="connsiteY6" fmla="*/ 30035 h 4644957"/>
                <a:gd name="connsiteX7" fmla="*/ 3980234 w 5488021"/>
                <a:gd name="connsiteY7" fmla="*/ 351048 h 4644957"/>
                <a:gd name="connsiteX8" fmla="*/ 4316649 w 5488021"/>
                <a:gd name="connsiteY8" fmla="*/ 1802090 h 4644957"/>
                <a:gd name="connsiteX9" fmla="*/ 4531468 w 5488021"/>
                <a:gd name="connsiteY9" fmla="*/ 2732703 h 4644957"/>
                <a:gd name="connsiteX10" fmla="*/ 4588213 w 5488021"/>
                <a:gd name="connsiteY10" fmla="*/ 2778099 h 4644957"/>
                <a:gd name="connsiteX11" fmla="*/ 4730075 w 5488021"/>
                <a:gd name="connsiteY11" fmla="*/ 2777288 h 4644957"/>
                <a:gd name="connsiteX12" fmla="*/ 5034064 w 5488021"/>
                <a:gd name="connsiteY12" fmla="*/ 2742431 h 4644957"/>
                <a:gd name="connsiteX13" fmla="*/ 5034064 w 5488021"/>
                <a:gd name="connsiteY13" fmla="*/ 2705952 h 4644957"/>
                <a:gd name="connsiteX14" fmla="*/ 5034064 w 5488021"/>
                <a:gd name="connsiteY14" fmla="*/ 71378 h 4644957"/>
                <a:gd name="connsiteX15" fmla="*/ 5099726 w 5488021"/>
                <a:gd name="connsiteY15" fmla="*/ 4905 h 4644957"/>
                <a:gd name="connsiteX16" fmla="*/ 5444247 w 5488021"/>
                <a:gd name="connsiteY16" fmla="*/ 4095 h 4644957"/>
                <a:gd name="connsiteX17" fmla="*/ 5491264 w 5488021"/>
                <a:gd name="connsiteY17" fmla="*/ 51112 h 4644957"/>
                <a:gd name="connsiteX18" fmla="*/ 5490453 w 5488021"/>
                <a:gd name="connsiteY18" fmla="*/ 399686 h 4644957"/>
                <a:gd name="connsiteX19" fmla="*/ 5491264 w 5488021"/>
                <a:gd name="connsiteY19" fmla="*/ 4006216 h 4644957"/>
                <a:gd name="connsiteX20" fmla="*/ 5158902 w 5488021"/>
                <a:gd name="connsiteY20" fmla="*/ 3652778 h 4644957"/>
                <a:gd name="connsiteX21" fmla="*/ 4579296 w 5488021"/>
                <a:gd name="connsiteY21" fmla="*/ 3489029 h 4644957"/>
                <a:gd name="connsiteX22" fmla="*/ 3945377 w 5488021"/>
                <a:gd name="connsiteY22" fmla="*/ 3866786 h 4644957"/>
                <a:gd name="connsiteX23" fmla="*/ 3764604 w 5488021"/>
                <a:gd name="connsiteY23" fmla="*/ 4588254 h 4644957"/>
                <a:gd name="connsiteX24" fmla="*/ 3712724 w 5488021"/>
                <a:gd name="connsiteY24" fmla="*/ 4645810 h 4644957"/>
                <a:gd name="connsiteX25" fmla="*/ 2265734 w 5488021"/>
                <a:gd name="connsiteY25" fmla="*/ 4646620 h 4644957"/>
                <a:gd name="connsiteX26" fmla="*/ 2218717 w 5488021"/>
                <a:gd name="connsiteY26" fmla="*/ 4599603 h 4644957"/>
                <a:gd name="connsiteX27" fmla="*/ 1768002 w 5488021"/>
                <a:gd name="connsiteY27" fmla="*/ 3804367 h 4644957"/>
                <a:gd name="connsiteX28" fmla="*/ 886838 w 5488021"/>
                <a:gd name="connsiteY28" fmla="*/ 3923531 h 4644957"/>
                <a:gd name="connsiteX29" fmla="*/ 603926 w 5488021"/>
                <a:gd name="connsiteY29" fmla="*/ 4590686 h 4644957"/>
                <a:gd name="connsiteX30" fmla="*/ 551234 w 5488021"/>
                <a:gd name="connsiteY30" fmla="*/ 4644999 h 4644957"/>
                <a:gd name="connsiteX31" fmla="*/ 170234 w 5488021"/>
                <a:gd name="connsiteY31" fmla="*/ 4644999 h 4644957"/>
                <a:gd name="connsiteX32" fmla="*/ 129702 w 5488021"/>
                <a:gd name="connsiteY32" fmla="*/ 4606899 h 4644957"/>
                <a:gd name="connsiteX33" fmla="*/ 79443 w 5488021"/>
                <a:gd name="connsiteY33" fmla="*/ 4026482 h 4644957"/>
                <a:gd name="connsiteX34" fmla="*/ 34857 w 5488021"/>
                <a:gd name="connsiteY34" fmla="*/ 3551448 h 4644957"/>
                <a:gd name="connsiteX35" fmla="*/ 15402 w 5488021"/>
                <a:gd name="connsiteY35" fmla="*/ 3338250 h 4644957"/>
                <a:gd name="connsiteX36" fmla="*/ 55934 w 5488021"/>
                <a:gd name="connsiteY36" fmla="*/ 3294476 h 4644957"/>
                <a:gd name="connsiteX37" fmla="*/ 100519 w 5488021"/>
                <a:gd name="connsiteY37" fmla="*/ 3294476 h 4644957"/>
                <a:gd name="connsiteX38" fmla="*/ 3326860 w 5488021"/>
                <a:gd name="connsiteY38" fmla="*/ 3295286 h 4644957"/>
                <a:gd name="connsiteX39" fmla="*/ 3425757 w 5488021"/>
                <a:gd name="connsiteY39" fmla="*/ 3268535 h 4644957"/>
                <a:gd name="connsiteX40" fmla="*/ 4066162 w 5488021"/>
                <a:gd name="connsiteY40" fmla="*/ 2885914 h 4644957"/>
                <a:gd name="connsiteX41" fmla="*/ 4093724 w 5488021"/>
                <a:gd name="connsiteY41" fmla="*/ 2821063 h 4644957"/>
                <a:gd name="connsiteX42" fmla="*/ 3965643 w 5488021"/>
                <a:gd name="connsiteY42" fmla="*/ 2509778 h 4644957"/>
                <a:gd name="connsiteX43" fmla="*/ 3562756 w 5488021"/>
                <a:gd name="connsiteY43" fmla="*/ 1877480 h 4644957"/>
                <a:gd name="connsiteX44" fmla="*/ 3494662 w 5488021"/>
                <a:gd name="connsiteY44" fmla="*/ 1862888 h 4644957"/>
                <a:gd name="connsiteX45" fmla="*/ 3290381 w 5488021"/>
                <a:gd name="connsiteY45" fmla="*/ 1988537 h 4644957"/>
                <a:gd name="connsiteX46" fmla="*/ 3073940 w 5488021"/>
                <a:gd name="connsiteY46" fmla="*/ 1947195 h 4644957"/>
                <a:gd name="connsiteX47" fmla="*/ 3098260 w 5488021"/>
                <a:gd name="connsiteY47" fmla="*/ 1854782 h 4644957"/>
                <a:gd name="connsiteX48" fmla="*/ 3425757 w 5488021"/>
                <a:gd name="connsiteY48" fmla="*/ 1658607 h 4644957"/>
                <a:gd name="connsiteX49" fmla="*/ 3742717 w 5488021"/>
                <a:gd name="connsiteY49" fmla="*/ 1470539 h 4644957"/>
                <a:gd name="connsiteX50" fmla="*/ 3766226 w 5488021"/>
                <a:gd name="connsiteY50" fmla="*/ 1415416 h 4644957"/>
                <a:gd name="connsiteX51" fmla="*/ 3514928 w 5488021"/>
                <a:gd name="connsiteY51" fmla="*/ 330782 h 4644957"/>
                <a:gd name="connsiteX52" fmla="*/ 3463047 w 5488021"/>
                <a:gd name="connsiteY52" fmla="*/ 289439 h 4644957"/>
                <a:gd name="connsiteX53" fmla="*/ 1262164 w 5488021"/>
                <a:gd name="connsiteY53" fmla="*/ 289439 h 4644957"/>
                <a:gd name="connsiteX54" fmla="*/ 1212715 w 5488021"/>
                <a:gd name="connsiteY54" fmla="*/ 332403 h 4644957"/>
                <a:gd name="connsiteX55" fmla="*/ 889270 w 5488021"/>
                <a:gd name="connsiteY55" fmla="*/ 2599758 h 4644957"/>
                <a:gd name="connsiteX56" fmla="*/ 926560 w 5488021"/>
                <a:gd name="connsiteY56" fmla="*/ 2645154 h 4644957"/>
                <a:gd name="connsiteX57" fmla="*/ 1542645 w 5488021"/>
                <a:gd name="connsiteY57" fmla="*/ 2644344 h 4644957"/>
                <a:gd name="connsiteX58" fmla="*/ 1577502 w 5488021"/>
                <a:gd name="connsiteY58" fmla="*/ 2598137 h 4644957"/>
                <a:gd name="connsiteX59" fmla="*/ 1376464 w 5488021"/>
                <a:gd name="connsiteY59" fmla="*/ 1485941 h 4644957"/>
                <a:gd name="connsiteX60" fmla="*/ 1412943 w 5488021"/>
                <a:gd name="connsiteY60" fmla="*/ 1422712 h 4644957"/>
                <a:gd name="connsiteX61" fmla="*/ 1616413 w 5488021"/>
                <a:gd name="connsiteY61" fmla="*/ 1400824 h 4644957"/>
                <a:gd name="connsiteX62" fmla="*/ 1801238 w 5488021"/>
                <a:gd name="connsiteY62" fmla="*/ 1545929 h 4644957"/>
                <a:gd name="connsiteX63" fmla="*/ 1939857 w 5488021"/>
                <a:gd name="connsiteY63" fmla="*/ 2044471 h 4644957"/>
                <a:gd name="connsiteX64" fmla="*/ 1957692 w 5488021"/>
                <a:gd name="connsiteY64" fmla="*/ 2144180 h 4644957"/>
                <a:gd name="connsiteX65" fmla="*/ 2006330 w 5488021"/>
                <a:gd name="connsiteY65" fmla="*/ 2183901 h 4644957"/>
                <a:gd name="connsiteX66" fmla="*/ 2529192 w 5488021"/>
                <a:gd name="connsiteY66" fmla="*/ 2183090 h 4644957"/>
                <a:gd name="connsiteX67" fmla="*/ 2609445 w 5488021"/>
                <a:gd name="connsiteY67" fmla="*/ 2192818 h 4644957"/>
                <a:gd name="connsiteX68" fmla="*/ 2686455 w 5488021"/>
                <a:gd name="connsiteY68" fmla="*/ 2297391 h 4644957"/>
                <a:gd name="connsiteX69" fmla="*/ 2685645 w 5488021"/>
                <a:gd name="connsiteY69" fmla="*/ 2605433 h 4644957"/>
                <a:gd name="connsiteX70" fmla="*/ 2725366 w 5488021"/>
                <a:gd name="connsiteY70" fmla="*/ 2645965 h 4644957"/>
                <a:gd name="connsiteX71" fmla="*/ 2984770 w 5488021"/>
                <a:gd name="connsiteY71" fmla="*/ 2645154 h 4644957"/>
                <a:gd name="connsiteX72" fmla="*/ 3027734 w 5488021"/>
                <a:gd name="connsiteY72" fmla="*/ 2687307 h 4644957"/>
                <a:gd name="connsiteX73" fmla="*/ 3027734 w 5488021"/>
                <a:gd name="connsiteY73" fmla="*/ 3137212 h 4644957"/>
                <a:gd name="connsiteX74" fmla="*/ 2987202 w 5488021"/>
                <a:gd name="connsiteY74" fmla="*/ 3176933 h 4644957"/>
                <a:gd name="connsiteX75" fmla="*/ 2942617 w 5488021"/>
                <a:gd name="connsiteY75" fmla="*/ 3176933 h 4644957"/>
                <a:gd name="connsiteX76" fmla="*/ 64851 w 5488021"/>
                <a:gd name="connsiteY76" fmla="*/ 3176933 h 4644957"/>
                <a:gd name="connsiteX77" fmla="*/ 0 w 5488021"/>
                <a:gd name="connsiteY77" fmla="*/ 3174501 h 4644957"/>
                <a:gd name="connsiteX78" fmla="*/ 2432 w 5488021"/>
                <a:gd name="connsiteY78" fmla="*/ 2651639 h 4644957"/>
                <a:gd name="connsiteX79" fmla="*/ 3891064 w 5488021"/>
                <a:gd name="connsiteY79" fmla="*/ 1975567 h 4644957"/>
                <a:gd name="connsiteX80" fmla="*/ 3895928 w 5488021"/>
                <a:gd name="connsiteY80" fmla="*/ 1973135 h 4644957"/>
                <a:gd name="connsiteX81" fmla="*/ 3843236 w 5488021"/>
                <a:gd name="connsiteY81" fmla="*/ 1746156 h 4644957"/>
                <a:gd name="connsiteX82" fmla="*/ 3755687 w 5488021"/>
                <a:gd name="connsiteY82" fmla="*/ 1712920 h 4644957"/>
                <a:gd name="connsiteX83" fmla="*/ 3745960 w 5488021"/>
                <a:gd name="connsiteY83" fmla="*/ 1747778 h 4644957"/>
                <a:gd name="connsiteX84" fmla="*/ 3891064 w 5488021"/>
                <a:gd name="connsiteY84" fmla="*/ 1975567 h 464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88021" h="4644957">
                  <a:moveTo>
                    <a:pt x="2432" y="2651639"/>
                  </a:moveTo>
                  <a:cubicBezTo>
                    <a:pt x="126460" y="2650829"/>
                    <a:pt x="251298" y="2649207"/>
                    <a:pt x="375326" y="2650829"/>
                  </a:cubicBezTo>
                  <a:cubicBezTo>
                    <a:pt x="410994" y="2651639"/>
                    <a:pt x="423964" y="2638669"/>
                    <a:pt x="431260" y="2604622"/>
                  </a:cubicBezTo>
                  <a:cubicBezTo>
                    <a:pt x="565015" y="1828031"/>
                    <a:pt x="779023" y="239180"/>
                    <a:pt x="817934" y="56786"/>
                  </a:cubicBezTo>
                  <a:cubicBezTo>
                    <a:pt x="827662" y="12201"/>
                    <a:pt x="845496" y="41"/>
                    <a:pt x="890892" y="41"/>
                  </a:cubicBezTo>
                  <a:cubicBezTo>
                    <a:pt x="1690992" y="1663"/>
                    <a:pt x="3073940" y="852"/>
                    <a:pt x="3874041" y="41"/>
                  </a:cubicBezTo>
                  <a:cubicBezTo>
                    <a:pt x="3895928" y="41"/>
                    <a:pt x="3920247" y="-2391"/>
                    <a:pt x="3919436" y="30035"/>
                  </a:cubicBezTo>
                  <a:cubicBezTo>
                    <a:pt x="3943756" y="188109"/>
                    <a:pt x="3955915" y="244854"/>
                    <a:pt x="3980234" y="351048"/>
                  </a:cubicBezTo>
                  <a:cubicBezTo>
                    <a:pt x="4090481" y="834999"/>
                    <a:pt x="4203970" y="1318950"/>
                    <a:pt x="4316649" y="1802090"/>
                  </a:cubicBezTo>
                  <a:cubicBezTo>
                    <a:pt x="4388796" y="2112565"/>
                    <a:pt x="4460943" y="2422229"/>
                    <a:pt x="4531468" y="2732703"/>
                  </a:cubicBezTo>
                  <a:cubicBezTo>
                    <a:pt x="4538764" y="2766750"/>
                    <a:pt x="4552545" y="2780531"/>
                    <a:pt x="4588213" y="2778099"/>
                  </a:cubicBezTo>
                  <a:cubicBezTo>
                    <a:pt x="4635230" y="2774856"/>
                    <a:pt x="4683058" y="2776478"/>
                    <a:pt x="4730075" y="2777288"/>
                  </a:cubicBezTo>
                  <a:cubicBezTo>
                    <a:pt x="4755204" y="2778099"/>
                    <a:pt x="5035686" y="2769993"/>
                    <a:pt x="5034064" y="2742431"/>
                  </a:cubicBezTo>
                  <a:cubicBezTo>
                    <a:pt x="5033253" y="2730271"/>
                    <a:pt x="5034064" y="2718111"/>
                    <a:pt x="5034064" y="2705952"/>
                  </a:cubicBezTo>
                  <a:cubicBezTo>
                    <a:pt x="5034064" y="1828031"/>
                    <a:pt x="5034064" y="949299"/>
                    <a:pt x="5034064" y="71378"/>
                  </a:cubicBezTo>
                  <a:cubicBezTo>
                    <a:pt x="5034064" y="4905"/>
                    <a:pt x="5034064" y="4905"/>
                    <a:pt x="5099726" y="4905"/>
                  </a:cubicBezTo>
                  <a:cubicBezTo>
                    <a:pt x="5214836" y="4905"/>
                    <a:pt x="5329136" y="5716"/>
                    <a:pt x="5444247" y="4095"/>
                  </a:cubicBezTo>
                  <a:cubicBezTo>
                    <a:pt x="5479915" y="3284"/>
                    <a:pt x="5491264" y="16254"/>
                    <a:pt x="5491264" y="51112"/>
                  </a:cubicBezTo>
                  <a:cubicBezTo>
                    <a:pt x="5489643" y="167033"/>
                    <a:pt x="5490453" y="283765"/>
                    <a:pt x="5490453" y="399686"/>
                  </a:cubicBezTo>
                  <a:cubicBezTo>
                    <a:pt x="5490453" y="1473782"/>
                    <a:pt x="5491264" y="2932120"/>
                    <a:pt x="5491264" y="4006216"/>
                  </a:cubicBezTo>
                  <a:cubicBezTo>
                    <a:pt x="5439383" y="3943797"/>
                    <a:pt x="5419928" y="3830307"/>
                    <a:pt x="5158902" y="3652778"/>
                  </a:cubicBezTo>
                  <a:cubicBezTo>
                    <a:pt x="4986236" y="3526318"/>
                    <a:pt x="4791683" y="3467952"/>
                    <a:pt x="4579296" y="3489029"/>
                  </a:cubicBezTo>
                  <a:cubicBezTo>
                    <a:pt x="4311785" y="3516590"/>
                    <a:pt x="4100209" y="3647103"/>
                    <a:pt x="3945377" y="3866786"/>
                  </a:cubicBezTo>
                  <a:cubicBezTo>
                    <a:pt x="3792166" y="4083227"/>
                    <a:pt x="3734611" y="4324797"/>
                    <a:pt x="3764604" y="4588254"/>
                  </a:cubicBezTo>
                  <a:cubicBezTo>
                    <a:pt x="3771089" y="4642567"/>
                    <a:pt x="3767847" y="4645810"/>
                    <a:pt x="3712724" y="4645810"/>
                  </a:cubicBezTo>
                  <a:cubicBezTo>
                    <a:pt x="3313889" y="4645810"/>
                    <a:pt x="2664568" y="4645810"/>
                    <a:pt x="2265734" y="4646620"/>
                  </a:cubicBezTo>
                  <a:cubicBezTo>
                    <a:pt x="2230066" y="4646620"/>
                    <a:pt x="2219528" y="4639324"/>
                    <a:pt x="2218717" y="4599603"/>
                  </a:cubicBezTo>
                  <a:cubicBezTo>
                    <a:pt x="2208990" y="4255893"/>
                    <a:pt x="2076045" y="3977844"/>
                    <a:pt x="1768002" y="3804367"/>
                  </a:cubicBezTo>
                  <a:cubicBezTo>
                    <a:pt x="1484279" y="3643861"/>
                    <a:pt x="1121924" y="3697363"/>
                    <a:pt x="886838" y="3923531"/>
                  </a:cubicBezTo>
                  <a:cubicBezTo>
                    <a:pt x="697149" y="4105924"/>
                    <a:pt x="607979" y="4330471"/>
                    <a:pt x="603926" y="4590686"/>
                  </a:cubicBezTo>
                  <a:cubicBezTo>
                    <a:pt x="603115" y="4644999"/>
                    <a:pt x="603926" y="4644999"/>
                    <a:pt x="551234" y="4644999"/>
                  </a:cubicBezTo>
                  <a:cubicBezTo>
                    <a:pt x="502596" y="4644999"/>
                    <a:pt x="218872" y="4644189"/>
                    <a:pt x="170234" y="4644999"/>
                  </a:cubicBezTo>
                  <a:cubicBezTo>
                    <a:pt x="141862" y="4645810"/>
                    <a:pt x="132134" y="4633650"/>
                    <a:pt x="129702" y="4606899"/>
                  </a:cubicBezTo>
                  <a:cubicBezTo>
                    <a:pt x="113489" y="4413157"/>
                    <a:pt x="96466" y="4220225"/>
                    <a:pt x="79443" y="4026482"/>
                  </a:cubicBezTo>
                  <a:cubicBezTo>
                    <a:pt x="64851" y="3867597"/>
                    <a:pt x="49449" y="3709523"/>
                    <a:pt x="34857" y="3551448"/>
                  </a:cubicBezTo>
                  <a:cubicBezTo>
                    <a:pt x="28372" y="3480111"/>
                    <a:pt x="22698" y="3408775"/>
                    <a:pt x="15402" y="3338250"/>
                  </a:cubicBezTo>
                  <a:cubicBezTo>
                    <a:pt x="12160" y="3306635"/>
                    <a:pt x="23509" y="3292044"/>
                    <a:pt x="55934" y="3294476"/>
                  </a:cubicBezTo>
                  <a:cubicBezTo>
                    <a:pt x="70526" y="3295286"/>
                    <a:pt x="85928" y="3294476"/>
                    <a:pt x="100519" y="3294476"/>
                  </a:cubicBezTo>
                  <a:cubicBezTo>
                    <a:pt x="1014109" y="3294476"/>
                    <a:pt x="2413270" y="3294476"/>
                    <a:pt x="3326860" y="3295286"/>
                  </a:cubicBezTo>
                  <a:cubicBezTo>
                    <a:pt x="3363338" y="3295286"/>
                    <a:pt x="3394953" y="3287991"/>
                    <a:pt x="3425757" y="3268535"/>
                  </a:cubicBezTo>
                  <a:cubicBezTo>
                    <a:pt x="3638145" y="3140454"/>
                    <a:pt x="3851343" y="3012374"/>
                    <a:pt x="4066162" y="2885914"/>
                  </a:cubicBezTo>
                  <a:cubicBezTo>
                    <a:pt x="4094534" y="2868891"/>
                    <a:pt x="4099398" y="2853488"/>
                    <a:pt x="4093724" y="2821063"/>
                  </a:cubicBezTo>
                  <a:cubicBezTo>
                    <a:pt x="4073458" y="2707573"/>
                    <a:pt x="4029683" y="2606244"/>
                    <a:pt x="3965643" y="2509778"/>
                  </a:cubicBezTo>
                  <a:cubicBezTo>
                    <a:pt x="3827834" y="2301444"/>
                    <a:pt x="3694889" y="2089867"/>
                    <a:pt x="3562756" y="1877480"/>
                  </a:cubicBezTo>
                  <a:cubicBezTo>
                    <a:pt x="3541679" y="1843433"/>
                    <a:pt x="3525466" y="1842622"/>
                    <a:pt x="3494662" y="1862888"/>
                  </a:cubicBezTo>
                  <a:cubicBezTo>
                    <a:pt x="3436296" y="1900988"/>
                    <a:pt x="3349557" y="1950437"/>
                    <a:pt x="3290381" y="1988537"/>
                  </a:cubicBezTo>
                  <a:cubicBezTo>
                    <a:pt x="3210938" y="2039607"/>
                    <a:pt x="3122579" y="1998265"/>
                    <a:pt x="3073940" y="1947195"/>
                  </a:cubicBezTo>
                  <a:cubicBezTo>
                    <a:pt x="3043947" y="1915580"/>
                    <a:pt x="3054485" y="1881533"/>
                    <a:pt x="3098260" y="1854782"/>
                  </a:cubicBezTo>
                  <a:cubicBezTo>
                    <a:pt x="3198779" y="1794795"/>
                    <a:pt x="3324428" y="1718595"/>
                    <a:pt x="3425757" y="1658607"/>
                  </a:cubicBezTo>
                  <a:cubicBezTo>
                    <a:pt x="3531140" y="1596188"/>
                    <a:pt x="3636523" y="1532148"/>
                    <a:pt x="3742717" y="1470539"/>
                  </a:cubicBezTo>
                  <a:cubicBezTo>
                    <a:pt x="3767036" y="1456758"/>
                    <a:pt x="3772711" y="1442167"/>
                    <a:pt x="3766226" y="1415416"/>
                  </a:cubicBezTo>
                  <a:cubicBezTo>
                    <a:pt x="3681919" y="1053871"/>
                    <a:pt x="3598424" y="692327"/>
                    <a:pt x="3514928" y="330782"/>
                  </a:cubicBezTo>
                  <a:cubicBezTo>
                    <a:pt x="3508443" y="300788"/>
                    <a:pt x="3494662" y="289439"/>
                    <a:pt x="3463047" y="289439"/>
                  </a:cubicBezTo>
                  <a:cubicBezTo>
                    <a:pt x="2923972" y="290250"/>
                    <a:pt x="1801238" y="290250"/>
                    <a:pt x="1262164" y="289439"/>
                  </a:cubicBezTo>
                  <a:cubicBezTo>
                    <a:pt x="1228117" y="289439"/>
                    <a:pt x="1219200" y="304031"/>
                    <a:pt x="1212715" y="332403"/>
                  </a:cubicBezTo>
                  <a:cubicBezTo>
                    <a:pt x="1100036" y="947678"/>
                    <a:pt x="909536" y="2319278"/>
                    <a:pt x="889270" y="2599758"/>
                  </a:cubicBezTo>
                  <a:cubicBezTo>
                    <a:pt x="880353" y="2636237"/>
                    <a:pt x="889270" y="2645965"/>
                    <a:pt x="926560" y="2645154"/>
                  </a:cubicBezTo>
                  <a:cubicBezTo>
                    <a:pt x="1110574" y="2643533"/>
                    <a:pt x="1358630" y="2644344"/>
                    <a:pt x="1542645" y="2644344"/>
                  </a:cubicBezTo>
                  <a:cubicBezTo>
                    <a:pt x="1588041" y="2644344"/>
                    <a:pt x="1588851" y="2642722"/>
                    <a:pt x="1577502" y="2598137"/>
                  </a:cubicBezTo>
                  <a:cubicBezTo>
                    <a:pt x="1497249" y="2180658"/>
                    <a:pt x="1435641" y="1881533"/>
                    <a:pt x="1376464" y="1485941"/>
                  </a:cubicBezTo>
                  <a:cubicBezTo>
                    <a:pt x="1363494" y="1436492"/>
                    <a:pt x="1363494" y="1434871"/>
                    <a:pt x="1412943" y="1422712"/>
                  </a:cubicBezTo>
                  <a:cubicBezTo>
                    <a:pt x="1498060" y="1401635"/>
                    <a:pt x="1527243" y="1387854"/>
                    <a:pt x="1616413" y="1400824"/>
                  </a:cubicBezTo>
                  <a:cubicBezTo>
                    <a:pt x="1707204" y="1414605"/>
                    <a:pt x="1766381" y="1464054"/>
                    <a:pt x="1801238" y="1545929"/>
                  </a:cubicBezTo>
                  <a:cubicBezTo>
                    <a:pt x="1870143" y="1705624"/>
                    <a:pt x="1905811" y="1875048"/>
                    <a:pt x="1939857" y="2044471"/>
                  </a:cubicBezTo>
                  <a:cubicBezTo>
                    <a:pt x="1946343" y="2077707"/>
                    <a:pt x="1952828" y="2110944"/>
                    <a:pt x="1957692" y="2144180"/>
                  </a:cubicBezTo>
                  <a:cubicBezTo>
                    <a:pt x="1961745" y="2173363"/>
                    <a:pt x="1976336" y="2183901"/>
                    <a:pt x="2006330" y="2183901"/>
                  </a:cubicBezTo>
                  <a:cubicBezTo>
                    <a:pt x="2183049" y="2183090"/>
                    <a:pt x="2352472" y="2183090"/>
                    <a:pt x="2529192" y="2183090"/>
                  </a:cubicBezTo>
                  <a:cubicBezTo>
                    <a:pt x="2556753" y="2183090"/>
                    <a:pt x="2583504" y="2184712"/>
                    <a:pt x="2609445" y="2192818"/>
                  </a:cubicBezTo>
                  <a:cubicBezTo>
                    <a:pt x="2663757" y="2209031"/>
                    <a:pt x="2686455" y="2240646"/>
                    <a:pt x="2686455" y="2297391"/>
                  </a:cubicBezTo>
                  <a:cubicBezTo>
                    <a:pt x="2686455" y="2400341"/>
                    <a:pt x="2687266" y="2502482"/>
                    <a:pt x="2685645" y="2605433"/>
                  </a:cubicBezTo>
                  <a:cubicBezTo>
                    <a:pt x="2685645" y="2635427"/>
                    <a:pt x="2695373" y="2645965"/>
                    <a:pt x="2725366" y="2645965"/>
                  </a:cubicBezTo>
                  <a:cubicBezTo>
                    <a:pt x="2792649" y="2644344"/>
                    <a:pt x="2917487" y="2646775"/>
                    <a:pt x="2984770" y="2645154"/>
                  </a:cubicBezTo>
                  <a:cubicBezTo>
                    <a:pt x="3015575" y="2644344"/>
                    <a:pt x="3027734" y="2655692"/>
                    <a:pt x="3027734" y="2687307"/>
                  </a:cubicBezTo>
                  <a:cubicBezTo>
                    <a:pt x="3026924" y="2837275"/>
                    <a:pt x="3026924" y="2987244"/>
                    <a:pt x="3027734" y="3137212"/>
                  </a:cubicBezTo>
                  <a:cubicBezTo>
                    <a:pt x="3027734" y="3167205"/>
                    <a:pt x="3017196" y="3179365"/>
                    <a:pt x="2987202" y="3176933"/>
                  </a:cubicBezTo>
                  <a:cubicBezTo>
                    <a:pt x="2972611" y="3175312"/>
                    <a:pt x="2957209" y="3176933"/>
                    <a:pt x="2942617" y="3176933"/>
                  </a:cubicBezTo>
                  <a:cubicBezTo>
                    <a:pt x="2032270" y="3176933"/>
                    <a:pt x="975198" y="3176933"/>
                    <a:pt x="64851" y="3176933"/>
                  </a:cubicBezTo>
                  <a:cubicBezTo>
                    <a:pt x="42964" y="3176933"/>
                    <a:pt x="21887" y="3175312"/>
                    <a:pt x="0" y="3174501"/>
                  </a:cubicBezTo>
                  <a:cubicBezTo>
                    <a:pt x="2432" y="3002646"/>
                    <a:pt x="2432" y="2826737"/>
                    <a:pt x="2432" y="2651639"/>
                  </a:cubicBezTo>
                  <a:close/>
                  <a:moveTo>
                    <a:pt x="3891064" y="1975567"/>
                  </a:moveTo>
                  <a:cubicBezTo>
                    <a:pt x="3892685" y="1974756"/>
                    <a:pt x="3894307" y="1973946"/>
                    <a:pt x="3895928" y="1973135"/>
                  </a:cubicBezTo>
                  <a:cubicBezTo>
                    <a:pt x="3878094" y="1897746"/>
                    <a:pt x="3860260" y="1821546"/>
                    <a:pt x="3843236" y="1746156"/>
                  </a:cubicBezTo>
                  <a:cubicBezTo>
                    <a:pt x="3823781" y="1661039"/>
                    <a:pt x="3837562" y="1666714"/>
                    <a:pt x="3755687" y="1712920"/>
                  </a:cubicBezTo>
                  <a:cubicBezTo>
                    <a:pt x="3739475" y="1721837"/>
                    <a:pt x="3735421" y="1730754"/>
                    <a:pt x="3745960" y="1747778"/>
                  </a:cubicBezTo>
                  <a:cubicBezTo>
                    <a:pt x="3794598" y="1823167"/>
                    <a:pt x="3842426" y="1899367"/>
                    <a:pt x="3891064" y="1975567"/>
                  </a:cubicBezTo>
                  <a:close/>
                </a:path>
              </a:pathLst>
            </a:custGeom>
            <a:grpFill/>
            <a:ln w="810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C3802E8-0919-4F56-9D63-34092746B81F}"/>
                </a:ext>
              </a:extLst>
            </p:cNvPr>
            <p:cNvSpPr/>
            <p:nvPr/>
          </p:nvSpPr>
          <p:spPr>
            <a:xfrm>
              <a:off x="6558874" y="886028"/>
              <a:ext cx="2423808" cy="4174787"/>
            </a:xfrm>
            <a:custGeom>
              <a:avLst/>
              <a:gdLst>
                <a:gd name="connsiteX0" fmla="*/ 0 w 2423808"/>
                <a:gd name="connsiteY0" fmla="*/ 2089826 h 4174787"/>
                <a:gd name="connsiteX1" fmla="*/ 0 w 2423808"/>
                <a:gd name="connsiteY1" fmla="*/ 63230 h 4174787"/>
                <a:gd name="connsiteX2" fmla="*/ 62419 w 2423808"/>
                <a:gd name="connsiteY2" fmla="*/ 0 h 4174787"/>
                <a:gd name="connsiteX3" fmla="*/ 398834 w 2423808"/>
                <a:gd name="connsiteY3" fmla="*/ 0 h 4174787"/>
                <a:gd name="connsiteX4" fmla="*/ 458011 w 2423808"/>
                <a:gd name="connsiteY4" fmla="*/ 57555 h 4174787"/>
                <a:gd name="connsiteX5" fmla="*/ 458011 w 2423808"/>
                <a:gd name="connsiteY5" fmla="*/ 3105555 h 4174787"/>
                <a:gd name="connsiteX6" fmla="*/ 510702 w 2423808"/>
                <a:gd name="connsiteY6" fmla="*/ 3159058 h 4174787"/>
                <a:gd name="connsiteX7" fmla="*/ 2363011 w 2423808"/>
                <a:gd name="connsiteY7" fmla="*/ 3159058 h 4174787"/>
                <a:gd name="connsiteX8" fmla="*/ 2427862 w 2423808"/>
                <a:gd name="connsiteY8" fmla="*/ 3225530 h 4174787"/>
                <a:gd name="connsiteX9" fmla="*/ 2354094 w 2423808"/>
                <a:gd name="connsiteY9" fmla="*/ 3300919 h 4174787"/>
                <a:gd name="connsiteX10" fmla="*/ 1603443 w 2423808"/>
                <a:gd name="connsiteY10" fmla="*/ 3351179 h 4174787"/>
                <a:gd name="connsiteX11" fmla="*/ 489626 w 2423808"/>
                <a:gd name="connsiteY11" fmla="*/ 3430621 h 4174787"/>
                <a:gd name="connsiteX12" fmla="*/ 458011 w 2423808"/>
                <a:gd name="connsiteY12" fmla="*/ 3461426 h 4174787"/>
                <a:gd name="connsiteX13" fmla="*/ 458011 w 2423808"/>
                <a:gd name="connsiteY13" fmla="*/ 3501957 h 4174787"/>
                <a:gd name="connsiteX14" fmla="*/ 458011 w 2423808"/>
                <a:gd name="connsiteY14" fmla="*/ 4097777 h 4174787"/>
                <a:gd name="connsiteX15" fmla="*/ 376947 w 2423808"/>
                <a:gd name="connsiteY15" fmla="*/ 4177219 h 4174787"/>
                <a:gd name="connsiteX16" fmla="*/ 52691 w 2423808"/>
                <a:gd name="connsiteY16" fmla="*/ 4177219 h 4174787"/>
                <a:gd name="connsiteX17" fmla="*/ 0 w 2423808"/>
                <a:gd name="connsiteY17" fmla="*/ 4122907 h 4174787"/>
                <a:gd name="connsiteX18" fmla="*/ 0 w 2423808"/>
                <a:gd name="connsiteY18" fmla="*/ 3405492 h 4174787"/>
                <a:gd name="connsiteX19" fmla="*/ 0 w 2423808"/>
                <a:gd name="connsiteY19" fmla="*/ 2089826 h 41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23808" h="4174787">
                  <a:moveTo>
                    <a:pt x="0" y="2089826"/>
                  </a:moveTo>
                  <a:cubicBezTo>
                    <a:pt x="0" y="1414564"/>
                    <a:pt x="0" y="738491"/>
                    <a:pt x="0" y="63230"/>
                  </a:cubicBezTo>
                  <a:cubicBezTo>
                    <a:pt x="0" y="0"/>
                    <a:pt x="0" y="0"/>
                    <a:pt x="62419" y="0"/>
                  </a:cubicBezTo>
                  <a:cubicBezTo>
                    <a:pt x="174287" y="0"/>
                    <a:pt x="286966" y="0"/>
                    <a:pt x="398834" y="0"/>
                  </a:cubicBezTo>
                  <a:cubicBezTo>
                    <a:pt x="458011" y="0"/>
                    <a:pt x="458011" y="0"/>
                    <a:pt x="458011" y="57555"/>
                  </a:cubicBezTo>
                  <a:cubicBezTo>
                    <a:pt x="458011" y="195364"/>
                    <a:pt x="458011" y="2967747"/>
                    <a:pt x="458011" y="3105555"/>
                  </a:cubicBezTo>
                  <a:cubicBezTo>
                    <a:pt x="458011" y="3159058"/>
                    <a:pt x="458011" y="3159058"/>
                    <a:pt x="510702" y="3159058"/>
                  </a:cubicBezTo>
                  <a:cubicBezTo>
                    <a:pt x="1128409" y="3159058"/>
                    <a:pt x="1745305" y="3159058"/>
                    <a:pt x="2363011" y="3159058"/>
                  </a:cubicBezTo>
                  <a:cubicBezTo>
                    <a:pt x="2427862" y="3159058"/>
                    <a:pt x="2427862" y="3159058"/>
                    <a:pt x="2427862" y="3225530"/>
                  </a:cubicBezTo>
                  <a:cubicBezTo>
                    <a:pt x="2427862" y="3296866"/>
                    <a:pt x="2427862" y="3296056"/>
                    <a:pt x="2354094" y="3300919"/>
                  </a:cubicBezTo>
                  <a:cubicBezTo>
                    <a:pt x="2103606" y="3317132"/>
                    <a:pt x="1853119" y="3334155"/>
                    <a:pt x="1603443" y="3351179"/>
                  </a:cubicBezTo>
                  <a:cubicBezTo>
                    <a:pt x="1378896" y="3366581"/>
                    <a:pt x="636351" y="3420894"/>
                    <a:pt x="489626" y="3430621"/>
                  </a:cubicBezTo>
                  <a:cubicBezTo>
                    <a:pt x="467738" y="3432243"/>
                    <a:pt x="456390" y="3438728"/>
                    <a:pt x="458011" y="3461426"/>
                  </a:cubicBezTo>
                  <a:cubicBezTo>
                    <a:pt x="458822" y="3475206"/>
                    <a:pt x="458011" y="3488176"/>
                    <a:pt x="458011" y="3501957"/>
                  </a:cubicBezTo>
                  <a:cubicBezTo>
                    <a:pt x="458011" y="4578485"/>
                    <a:pt x="458011" y="3626796"/>
                    <a:pt x="458011" y="4097777"/>
                  </a:cubicBezTo>
                  <a:cubicBezTo>
                    <a:pt x="458011" y="4187758"/>
                    <a:pt x="466928" y="4176409"/>
                    <a:pt x="376947" y="4177219"/>
                  </a:cubicBezTo>
                  <a:cubicBezTo>
                    <a:pt x="269132" y="4178030"/>
                    <a:pt x="160507" y="4177219"/>
                    <a:pt x="52691" y="4177219"/>
                  </a:cubicBezTo>
                  <a:cubicBezTo>
                    <a:pt x="811" y="4177219"/>
                    <a:pt x="811" y="4177219"/>
                    <a:pt x="0" y="4122907"/>
                  </a:cubicBezTo>
                  <a:cubicBezTo>
                    <a:pt x="0" y="3883768"/>
                    <a:pt x="0" y="3644630"/>
                    <a:pt x="0" y="3405492"/>
                  </a:cubicBezTo>
                  <a:cubicBezTo>
                    <a:pt x="0" y="2967747"/>
                    <a:pt x="0" y="2528381"/>
                    <a:pt x="0" y="2089826"/>
                  </a:cubicBezTo>
                  <a:close/>
                </a:path>
              </a:pathLst>
            </a:custGeom>
            <a:grpFill/>
            <a:ln w="810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323CF90-E6D9-44DD-849A-131CD3D7F515}"/>
                </a:ext>
              </a:extLst>
            </p:cNvPr>
            <p:cNvSpPr/>
            <p:nvPr/>
          </p:nvSpPr>
          <p:spPr>
            <a:xfrm>
              <a:off x="4808706" y="5068443"/>
              <a:ext cx="1629383" cy="1775298"/>
            </a:xfrm>
            <a:custGeom>
              <a:avLst/>
              <a:gdLst>
                <a:gd name="connsiteX0" fmla="*/ 0 w 1629382"/>
                <a:gd name="connsiteY0" fmla="*/ 882453 h 1775297"/>
                <a:gd name="connsiteX1" fmla="*/ 231842 w 1629382"/>
                <a:gd name="connsiteY1" fmla="*/ 267179 h 1775297"/>
                <a:gd name="connsiteX2" fmla="*/ 1301075 w 1629382"/>
                <a:gd name="connsiteY2" fmla="*/ 169902 h 1775297"/>
                <a:gd name="connsiteX3" fmla="*/ 1631815 w 1629382"/>
                <a:gd name="connsiteY3" fmla="*/ 804632 h 1775297"/>
                <a:gd name="connsiteX4" fmla="*/ 1242708 w 1629382"/>
                <a:gd name="connsiteY4" fmla="*/ 1646885 h 1775297"/>
                <a:gd name="connsiteX5" fmla="*/ 285345 w 1629382"/>
                <a:gd name="connsiteY5" fmla="*/ 1560957 h 1775297"/>
                <a:gd name="connsiteX6" fmla="*/ 4053 w 1629382"/>
                <a:gd name="connsiteY6" fmla="*/ 927038 h 1775297"/>
                <a:gd name="connsiteX7" fmla="*/ 0 w 1629382"/>
                <a:gd name="connsiteY7" fmla="*/ 882453 h 1775297"/>
                <a:gd name="connsiteX8" fmla="*/ 820366 w 1629382"/>
                <a:gd name="connsiteY8" fmla="*/ 503885 h 1775297"/>
                <a:gd name="connsiteX9" fmla="*/ 623381 w 1629382"/>
                <a:gd name="connsiteY9" fmla="*/ 567925 h 1775297"/>
                <a:gd name="connsiteX10" fmla="*/ 587713 w 1629382"/>
                <a:gd name="connsiteY10" fmla="*/ 1178336 h 1775297"/>
                <a:gd name="connsiteX11" fmla="*/ 1073285 w 1629382"/>
                <a:gd name="connsiteY11" fmla="*/ 1153206 h 1775297"/>
                <a:gd name="connsiteX12" fmla="*/ 1127598 w 1629382"/>
                <a:gd name="connsiteY12" fmla="*/ 705734 h 1775297"/>
                <a:gd name="connsiteX13" fmla="*/ 820366 w 1629382"/>
                <a:gd name="connsiteY13" fmla="*/ 503885 h 177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382" h="1775297">
                  <a:moveTo>
                    <a:pt x="0" y="882453"/>
                  </a:moveTo>
                  <a:cubicBezTo>
                    <a:pt x="1621" y="648989"/>
                    <a:pt x="80253" y="445519"/>
                    <a:pt x="231842" y="267179"/>
                  </a:cubicBezTo>
                  <a:cubicBezTo>
                    <a:pt x="497732" y="-45728"/>
                    <a:pt x="983304" y="-91124"/>
                    <a:pt x="1301075" y="169902"/>
                  </a:cubicBezTo>
                  <a:cubicBezTo>
                    <a:pt x="1501302" y="334462"/>
                    <a:pt x="1612359" y="546849"/>
                    <a:pt x="1631815" y="804632"/>
                  </a:cubicBezTo>
                  <a:cubicBezTo>
                    <a:pt x="1657755" y="1156449"/>
                    <a:pt x="1536160" y="1445036"/>
                    <a:pt x="1242708" y="1646885"/>
                  </a:cubicBezTo>
                  <a:cubicBezTo>
                    <a:pt x="945204" y="1851166"/>
                    <a:pt x="545560" y="1812255"/>
                    <a:pt x="285345" y="1560957"/>
                  </a:cubicBezTo>
                  <a:cubicBezTo>
                    <a:pt x="106193" y="1388291"/>
                    <a:pt x="12160" y="1176715"/>
                    <a:pt x="4053" y="927038"/>
                  </a:cubicBezTo>
                  <a:cubicBezTo>
                    <a:pt x="2432" y="912447"/>
                    <a:pt x="1621" y="897045"/>
                    <a:pt x="0" y="882453"/>
                  </a:cubicBezTo>
                  <a:close/>
                  <a:moveTo>
                    <a:pt x="820366" y="503885"/>
                  </a:moveTo>
                  <a:cubicBezTo>
                    <a:pt x="746598" y="501453"/>
                    <a:pt x="681747" y="524962"/>
                    <a:pt x="623381" y="567925"/>
                  </a:cubicBezTo>
                  <a:cubicBezTo>
                    <a:pt x="431260" y="708977"/>
                    <a:pt x="413426" y="1009723"/>
                    <a:pt x="587713" y="1178336"/>
                  </a:cubicBezTo>
                  <a:cubicBezTo>
                    <a:pt x="727953" y="1313713"/>
                    <a:pt x="950068" y="1303985"/>
                    <a:pt x="1073285" y="1153206"/>
                  </a:cubicBezTo>
                  <a:cubicBezTo>
                    <a:pt x="1185153" y="1017019"/>
                    <a:pt x="1202987" y="863808"/>
                    <a:pt x="1127598" y="705734"/>
                  </a:cubicBezTo>
                  <a:cubicBezTo>
                    <a:pt x="1067611" y="579274"/>
                    <a:pt x="963849" y="507938"/>
                    <a:pt x="820366" y="503885"/>
                  </a:cubicBezTo>
                  <a:close/>
                </a:path>
              </a:pathLst>
            </a:custGeom>
            <a:grpFill/>
            <a:ln w="810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1FA7CD5-DF3E-4CFB-9150-A595DC24677A}"/>
                </a:ext>
              </a:extLst>
            </p:cNvPr>
            <p:cNvSpPr/>
            <p:nvPr/>
          </p:nvSpPr>
          <p:spPr>
            <a:xfrm>
              <a:off x="1665189" y="5304305"/>
              <a:ext cx="1426723" cy="1548319"/>
            </a:xfrm>
            <a:custGeom>
              <a:avLst/>
              <a:gdLst>
                <a:gd name="connsiteX0" fmla="*/ 1433881 w 1426723"/>
                <a:gd name="connsiteY0" fmla="*/ 753595 h 1548319"/>
                <a:gd name="connsiteX1" fmla="*/ 965333 w 1426723"/>
                <a:gd name="connsiteY1" fmla="*/ 1506678 h 1548319"/>
                <a:gd name="connsiteX2" fmla="*/ 170907 w 1426723"/>
                <a:gd name="connsiteY2" fmla="*/ 1280510 h 1548319"/>
                <a:gd name="connsiteX3" fmla="*/ 239811 w 1426723"/>
                <a:gd name="connsiteY3" fmla="*/ 196686 h 1548319"/>
                <a:gd name="connsiteX4" fmla="*/ 1272564 w 1426723"/>
                <a:gd name="connsiteY4" fmla="*/ 285046 h 1548319"/>
                <a:gd name="connsiteX5" fmla="*/ 1433881 w 1426723"/>
                <a:gd name="connsiteY5" fmla="*/ 753595 h 1548319"/>
                <a:gd name="connsiteX6" fmla="*/ 1018024 w 1426723"/>
                <a:gd name="connsiteY6" fmla="*/ 768997 h 1548319"/>
                <a:gd name="connsiteX7" fmla="*/ 981545 w 1426723"/>
                <a:gd name="connsiteY7" fmla="*/ 614976 h 1548319"/>
                <a:gd name="connsiteX8" fmla="*/ 507322 w 1426723"/>
                <a:gd name="connsiteY8" fmla="*/ 536344 h 1548319"/>
                <a:gd name="connsiteX9" fmla="*/ 504890 w 1426723"/>
                <a:gd name="connsiteY9" fmla="*/ 1014620 h 1548319"/>
                <a:gd name="connsiteX10" fmla="*/ 924801 w 1426723"/>
                <a:gd name="connsiteY10" fmla="*/ 1017863 h 1548319"/>
                <a:gd name="connsiteX11" fmla="*/ 1018024 w 1426723"/>
                <a:gd name="connsiteY11" fmla="*/ 768997 h 154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6723" h="1548319">
                  <a:moveTo>
                    <a:pt x="1433881" y="753595"/>
                  </a:moveTo>
                  <a:cubicBezTo>
                    <a:pt x="1433881" y="1101359"/>
                    <a:pt x="1245003" y="1395620"/>
                    <a:pt x="965333" y="1506678"/>
                  </a:cubicBezTo>
                  <a:cubicBezTo>
                    <a:pt x="683230" y="1619356"/>
                    <a:pt x="363839" y="1528565"/>
                    <a:pt x="170907" y="1280510"/>
                  </a:cubicBezTo>
                  <a:cubicBezTo>
                    <a:pt x="-81201" y="956254"/>
                    <a:pt x="-51208" y="484463"/>
                    <a:pt x="239811" y="196686"/>
                  </a:cubicBezTo>
                  <a:cubicBezTo>
                    <a:pt x="538126" y="-98386"/>
                    <a:pt x="1026941" y="-55422"/>
                    <a:pt x="1272564" y="285046"/>
                  </a:cubicBezTo>
                  <a:cubicBezTo>
                    <a:pt x="1378758" y="433393"/>
                    <a:pt x="1430639" y="597142"/>
                    <a:pt x="1433881" y="753595"/>
                  </a:cubicBezTo>
                  <a:close/>
                  <a:moveTo>
                    <a:pt x="1018024" y="768997"/>
                  </a:moveTo>
                  <a:cubicBezTo>
                    <a:pt x="1020456" y="721169"/>
                    <a:pt x="1007486" y="666046"/>
                    <a:pt x="981545" y="614976"/>
                  </a:cubicBezTo>
                  <a:cubicBezTo>
                    <a:pt x="887511" y="426097"/>
                    <a:pt x="651616" y="387186"/>
                    <a:pt x="507322" y="536344"/>
                  </a:cubicBezTo>
                  <a:cubicBezTo>
                    <a:pt x="382484" y="665235"/>
                    <a:pt x="380862" y="883297"/>
                    <a:pt x="504890" y="1014620"/>
                  </a:cubicBezTo>
                  <a:cubicBezTo>
                    <a:pt x="623243" y="1140269"/>
                    <a:pt x="804826" y="1141891"/>
                    <a:pt x="924801" y="1017863"/>
                  </a:cubicBezTo>
                  <a:cubicBezTo>
                    <a:pt x="989652" y="951391"/>
                    <a:pt x="1018835" y="871137"/>
                    <a:pt x="1018024" y="768997"/>
                  </a:cubicBezTo>
                  <a:close/>
                </a:path>
              </a:pathLst>
            </a:custGeom>
            <a:grpFill/>
            <a:ln w="8101" cap="flat">
              <a:noFill/>
              <a:prstDash val="solid"/>
              <a:miter/>
            </a:ln>
          </p:spPr>
          <p:txBody>
            <a:bodyPr rtlCol="0" anchor="ctr"/>
            <a:lstStyle/>
            <a:p>
              <a:endParaRPr lang="en-US"/>
            </a:p>
          </p:txBody>
        </p:sp>
      </p:grpSp>
    </p:spTree>
    <p:extLst>
      <p:ext uri="{BB962C8B-B14F-4D97-AF65-F5344CB8AC3E}">
        <p14:creationId xmlns:p14="http://schemas.microsoft.com/office/powerpoint/2010/main" val="2792417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CF029E2F-5980-4AC2-AD3C-6AA1DAD7213B}"/>
              </a:ext>
            </a:extLst>
          </p:cNvPr>
          <p:cNvSpPr txBox="1"/>
          <p:nvPr/>
        </p:nvSpPr>
        <p:spPr>
          <a:xfrm>
            <a:off x="2786305" y="6467470"/>
            <a:ext cx="9318172" cy="369332"/>
          </a:xfrm>
          <a:prstGeom prst="rect">
            <a:avLst/>
          </a:prstGeom>
          <a:noFill/>
        </p:spPr>
        <p:txBody>
          <a:bodyPr wrap="square" rtlCol="0">
            <a:spAutoFit/>
          </a:bodyPr>
          <a:lstStyle/>
          <a:p>
            <a:r>
              <a:rPr lang="en-US" dirty="0"/>
              <a:t>IT17175012 | Fernando W.M.N.A | 20_21-J 17 </a:t>
            </a:r>
          </a:p>
        </p:txBody>
      </p:sp>
      <p:sp>
        <p:nvSpPr>
          <p:cNvPr id="3" name="TextBox 2">
            <a:extLst>
              <a:ext uri="{FF2B5EF4-FFF2-40B4-BE49-F238E27FC236}">
                <a16:creationId xmlns:a16="http://schemas.microsoft.com/office/drawing/2014/main" id="{B01EEEAD-D203-4F84-9C61-5F5502EA1606}"/>
              </a:ext>
            </a:extLst>
          </p:cNvPr>
          <p:cNvSpPr txBox="1"/>
          <p:nvPr/>
        </p:nvSpPr>
        <p:spPr>
          <a:xfrm>
            <a:off x="369455" y="64655"/>
            <a:ext cx="6640945" cy="584775"/>
          </a:xfrm>
          <a:prstGeom prst="rect">
            <a:avLst/>
          </a:prstGeom>
          <a:noFill/>
        </p:spPr>
        <p:txBody>
          <a:bodyPr wrap="square" rtlCol="0">
            <a:spAutoFit/>
          </a:bodyPr>
          <a:lstStyle/>
          <a:p>
            <a:r>
              <a:rPr lang="en-US" altLang="ko-KR" sz="3200" b="1" dirty="0">
                <a:solidFill>
                  <a:schemeClr val="tx2">
                    <a:lumMod val="60000"/>
                    <a:lumOff val="40000"/>
                  </a:schemeClr>
                </a:solidFill>
                <a:latin typeface="Times New Roman" panose="02020603050405020304" pitchFamily="18" charset="0"/>
                <a:cs typeface="Times New Roman" panose="02020603050405020304" pitchFamily="18" charset="0"/>
              </a:rPr>
              <a:t>7. Evaluate Best Model</a:t>
            </a:r>
            <a:endParaRPr lang="ko-KR" altLang="en-US" sz="32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E008DBA-C71D-4993-8205-752B16B7463C}"/>
              </a:ext>
            </a:extLst>
          </p:cNvPr>
          <p:cNvSpPr txBox="1"/>
          <p:nvPr/>
        </p:nvSpPr>
        <p:spPr>
          <a:xfrm>
            <a:off x="1023554" y="960580"/>
            <a:ext cx="10337173" cy="2800767"/>
          </a:xfrm>
          <a:prstGeom prst="rect">
            <a:avLst/>
          </a:prstGeom>
          <a:noFill/>
        </p:spPr>
        <p:txBody>
          <a:bodyPr wrap="square" rtlCol="0">
            <a:spAutoFit/>
          </a:bodyPr>
          <a:lstStyle/>
          <a:p>
            <a:r>
              <a:rPr lang="en-US" sz="2000" dirty="0"/>
              <a:t>From the above accuracy the model which got maximum predicted accuracy are,</a:t>
            </a:r>
          </a:p>
          <a:p>
            <a:r>
              <a:rPr lang="en-US" sz="2000" dirty="0"/>
              <a:t>		1. Decision Tree</a:t>
            </a:r>
          </a:p>
          <a:p>
            <a:r>
              <a:rPr lang="en-US" sz="2000" dirty="0"/>
              <a:t>		2. Random Forest</a:t>
            </a:r>
          </a:p>
          <a:p>
            <a:endParaRPr lang="en-US" sz="2000" dirty="0"/>
          </a:p>
          <a:p>
            <a:r>
              <a:rPr lang="en-US" sz="2000" dirty="0"/>
              <a:t>Generate predicted values for best models</a:t>
            </a:r>
          </a:p>
          <a:p>
            <a:endParaRPr lang="en-US" sz="2000" dirty="0"/>
          </a:p>
          <a:p>
            <a:endParaRPr lang="en-US" sz="2000" dirty="0"/>
          </a:p>
          <a:p>
            <a:r>
              <a:rPr lang="en-US" sz="2000" dirty="0"/>
              <a:t> </a:t>
            </a:r>
            <a:endParaRPr lang="en-US" sz="1600" dirty="0"/>
          </a:p>
          <a:p>
            <a:pPr lvl="1"/>
            <a:endParaRPr lang="en-US" sz="1600" dirty="0"/>
          </a:p>
        </p:txBody>
      </p:sp>
      <p:sp>
        <p:nvSpPr>
          <p:cNvPr id="5" name="TextBox 4">
            <a:extLst>
              <a:ext uri="{FF2B5EF4-FFF2-40B4-BE49-F238E27FC236}">
                <a16:creationId xmlns:a16="http://schemas.microsoft.com/office/drawing/2014/main" id="{5B23A277-9073-4FC8-9B49-FF5AF992E479}"/>
              </a:ext>
            </a:extLst>
          </p:cNvPr>
          <p:cNvSpPr txBox="1"/>
          <p:nvPr/>
        </p:nvSpPr>
        <p:spPr>
          <a:xfrm>
            <a:off x="369455" y="3694108"/>
            <a:ext cx="10991272" cy="584775"/>
          </a:xfrm>
          <a:prstGeom prst="rect">
            <a:avLst/>
          </a:prstGeom>
          <a:noFill/>
        </p:spPr>
        <p:txBody>
          <a:bodyPr wrap="square" rtlCol="0">
            <a:spAutoFit/>
          </a:bodyPr>
          <a:lstStyle/>
          <a:p>
            <a:r>
              <a:rPr lang="en-US" altLang="ko-KR" sz="3200" b="1" dirty="0">
                <a:solidFill>
                  <a:schemeClr val="tx2">
                    <a:lumMod val="60000"/>
                    <a:lumOff val="40000"/>
                  </a:schemeClr>
                </a:solidFill>
                <a:latin typeface="Times New Roman" panose="02020603050405020304" pitchFamily="18" charset="0"/>
                <a:cs typeface="Times New Roman" panose="02020603050405020304" pitchFamily="18" charset="0"/>
              </a:rPr>
              <a:t>8. Improve Decision Tree Model using Genetic Algorithms</a:t>
            </a:r>
            <a:endParaRPr lang="ko-KR" altLang="en-US" sz="32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8644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CF029E2F-5980-4AC2-AD3C-6AA1DAD7213B}"/>
              </a:ext>
            </a:extLst>
          </p:cNvPr>
          <p:cNvSpPr txBox="1"/>
          <p:nvPr/>
        </p:nvSpPr>
        <p:spPr>
          <a:xfrm>
            <a:off x="2786305" y="6467470"/>
            <a:ext cx="9318172" cy="369332"/>
          </a:xfrm>
          <a:prstGeom prst="rect">
            <a:avLst/>
          </a:prstGeom>
          <a:noFill/>
        </p:spPr>
        <p:txBody>
          <a:bodyPr wrap="square" rtlCol="0">
            <a:spAutoFit/>
          </a:bodyPr>
          <a:lstStyle/>
          <a:p>
            <a:r>
              <a:rPr lang="en-US" dirty="0"/>
              <a:t>IT17175012 | Fernando W.M.N.A | 20_21-J 17 </a:t>
            </a:r>
          </a:p>
        </p:txBody>
      </p:sp>
      <p:sp>
        <p:nvSpPr>
          <p:cNvPr id="3" name="TextBox 2">
            <a:extLst>
              <a:ext uri="{FF2B5EF4-FFF2-40B4-BE49-F238E27FC236}">
                <a16:creationId xmlns:a16="http://schemas.microsoft.com/office/drawing/2014/main" id="{B01EEEAD-D203-4F84-9C61-5F5502EA1606}"/>
              </a:ext>
            </a:extLst>
          </p:cNvPr>
          <p:cNvSpPr txBox="1"/>
          <p:nvPr/>
        </p:nvSpPr>
        <p:spPr>
          <a:xfrm>
            <a:off x="369455" y="21198"/>
            <a:ext cx="8515238" cy="923330"/>
          </a:xfrm>
          <a:prstGeom prst="rect">
            <a:avLst/>
          </a:prstGeom>
          <a:noFill/>
        </p:spPr>
        <p:txBody>
          <a:bodyPr wrap="square" rtlCol="0">
            <a:spAutoFit/>
          </a:bodyPr>
          <a:lstStyle/>
          <a:p>
            <a:pPr marL="685800" indent="-685800">
              <a:buFont typeface="Wingdings" panose="05000000000000000000" pitchFamily="2" charset="2"/>
              <a:buChar char="Ø"/>
            </a:pPr>
            <a:r>
              <a:rPr lang="en-US" altLang="ko-KR" sz="5400" b="1" dirty="0">
                <a:solidFill>
                  <a:schemeClr val="tx2">
                    <a:lumMod val="60000"/>
                    <a:lumOff val="40000"/>
                  </a:schemeClr>
                </a:solidFill>
                <a:latin typeface="Times New Roman" panose="02020603050405020304" pitchFamily="18" charset="0"/>
                <a:cs typeface="Times New Roman" panose="02020603050405020304" pitchFamily="18" charset="0"/>
              </a:rPr>
              <a:t>Tools &amp; Technologies</a:t>
            </a:r>
            <a:endParaRPr lang="ko-KR" altLang="en-US" sz="54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 name="Callout: Right Arrow 3">
            <a:extLst>
              <a:ext uri="{FF2B5EF4-FFF2-40B4-BE49-F238E27FC236}">
                <a16:creationId xmlns:a16="http://schemas.microsoft.com/office/drawing/2014/main" id="{F4124D2B-3376-4B1A-8EF8-2B18E8F58AF8}"/>
              </a:ext>
            </a:extLst>
          </p:cNvPr>
          <p:cNvSpPr/>
          <p:nvPr/>
        </p:nvSpPr>
        <p:spPr>
          <a:xfrm>
            <a:off x="2365906" y="1344561"/>
            <a:ext cx="6518787" cy="4168877"/>
          </a:xfrm>
          <a:prstGeom prst="rightArrowCallou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bg1"/>
                </a:solidFill>
              </a:rPr>
              <a:t>Python </a:t>
            </a:r>
          </a:p>
          <a:p>
            <a:pPr algn="ctr"/>
            <a:r>
              <a:rPr lang="en-US" sz="2400" b="1" dirty="0">
                <a:solidFill>
                  <a:schemeClr val="bg1"/>
                </a:solidFill>
              </a:rPr>
              <a:t>TensorFlow </a:t>
            </a:r>
          </a:p>
          <a:p>
            <a:pPr algn="ctr"/>
            <a:r>
              <a:rPr lang="en-US" sz="2400" b="1" dirty="0">
                <a:solidFill>
                  <a:schemeClr val="bg1"/>
                </a:solidFill>
              </a:rPr>
              <a:t>Keras </a:t>
            </a:r>
          </a:p>
          <a:p>
            <a:pPr algn="ctr"/>
            <a:r>
              <a:rPr lang="en-US" sz="2400" b="1" dirty="0">
                <a:solidFill>
                  <a:schemeClr val="bg1"/>
                </a:solidFill>
              </a:rPr>
              <a:t>R programming</a:t>
            </a:r>
          </a:p>
          <a:p>
            <a:pPr algn="ctr"/>
            <a:r>
              <a:rPr lang="en-US" sz="2400" b="1" dirty="0">
                <a:solidFill>
                  <a:schemeClr val="bg1"/>
                </a:solidFill>
              </a:rPr>
              <a:t>R Studio </a:t>
            </a:r>
          </a:p>
          <a:p>
            <a:pPr algn="ctr"/>
            <a:r>
              <a:rPr lang="en-US" sz="2400" b="1" dirty="0">
                <a:solidFill>
                  <a:schemeClr val="bg1"/>
                </a:solidFill>
              </a:rPr>
              <a:t>Anaconda</a:t>
            </a:r>
          </a:p>
          <a:p>
            <a:pPr algn="ctr"/>
            <a:r>
              <a:rPr lang="en-US" sz="2400" b="1" dirty="0">
                <a:solidFill>
                  <a:schemeClr val="bg1"/>
                </a:solidFill>
              </a:rPr>
              <a:t>Windows 10 </a:t>
            </a:r>
          </a:p>
          <a:p>
            <a:pPr algn="ctr"/>
            <a:r>
              <a:rPr lang="en-US" sz="2400" b="1" dirty="0">
                <a:solidFill>
                  <a:schemeClr val="bg1"/>
                </a:solidFill>
              </a:rPr>
              <a:t>Git Version Controlling </a:t>
            </a:r>
          </a:p>
        </p:txBody>
      </p:sp>
    </p:spTree>
    <p:extLst>
      <p:ext uri="{BB962C8B-B14F-4D97-AF65-F5344CB8AC3E}">
        <p14:creationId xmlns:p14="http://schemas.microsoft.com/office/powerpoint/2010/main" val="569751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CF029E2F-5980-4AC2-AD3C-6AA1DAD7213B}"/>
              </a:ext>
            </a:extLst>
          </p:cNvPr>
          <p:cNvSpPr txBox="1"/>
          <p:nvPr/>
        </p:nvSpPr>
        <p:spPr>
          <a:xfrm>
            <a:off x="2786305" y="6467470"/>
            <a:ext cx="9318172" cy="369332"/>
          </a:xfrm>
          <a:prstGeom prst="rect">
            <a:avLst/>
          </a:prstGeom>
          <a:noFill/>
        </p:spPr>
        <p:txBody>
          <a:bodyPr wrap="square" rtlCol="0">
            <a:spAutoFit/>
          </a:bodyPr>
          <a:lstStyle/>
          <a:p>
            <a:r>
              <a:rPr lang="en-US" dirty="0"/>
              <a:t>IT17175012 | Fernando W.M.N.A | 20_21-J 17 </a:t>
            </a:r>
          </a:p>
        </p:txBody>
      </p:sp>
      <p:sp>
        <p:nvSpPr>
          <p:cNvPr id="3" name="TextBox 2">
            <a:extLst>
              <a:ext uri="{FF2B5EF4-FFF2-40B4-BE49-F238E27FC236}">
                <a16:creationId xmlns:a16="http://schemas.microsoft.com/office/drawing/2014/main" id="{B01EEEAD-D203-4F84-9C61-5F5502EA1606}"/>
              </a:ext>
            </a:extLst>
          </p:cNvPr>
          <p:cNvSpPr txBox="1"/>
          <p:nvPr/>
        </p:nvSpPr>
        <p:spPr>
          <a:xfrm>
            <a:off x="369455" y="-122158"/>
            <a:ext cx="6108821" cy="923330"/>
          </a:xfrm>
          <a:prstGeom prst="rect">
            <a:avLst/>
          </a:prstGeom>
          <a:noFill/>
        </p:spPr>
        <p:txBody>
          <a:bodyPr wrap="square" rtlCol="0">
            <a:spAutoFit/>
          </a:bodyPr>
          <a:lstStyle/>
          <a:p>
            <a:pPr marL="685800" indent="-685800">
              <a:buFont typeface="Wingdings" panose="05000000000000000000" pitchFamily="2" charset="2"/>
              <a:buChar char="Ø"/>
            </a:pPr>
            <a:r>
              <a:rPr lang="en-US" altLang="ko-KR" sz="5400" b="1" dirty="0">
                <a:solidFill>
                  <a:schemeClr val="tx2">
                    <a:lumMod val="60000"/>
                    <a:lumOff val="40000"/>
                  </a:schemeClr>
                </a:solidFill>
                <a:latin typeface="Times New Roman" panose="02020603050405020304" pitchFamily="18" charset="0"/>
                <a:cs typeface="Times New Roman" panose="02020603050405020304" pitchFamily="18" charset="0"/>
              </a:rPr>
              <a:t>Requirements</a:t>
            </a:r>
            <a:endParaRPr lang="ko-KR" altLang="en-US" sz="54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3185D205-6921-485F-9EAE-F0269349706A}"/>
              </a:ext>
            </a:extLst>
          </p:cNvPr>
          <p:cNvGraphicFramePr/>
          <p:nvPr>
            <p:extLst>
              <p:ext uri="{D42A27DB-BD31-4B8C-83A1-F6EECF244321}">
                <p14:modId xmlns:p14="http://schemas.microsoft.com/office/powerpoint/2010/main" val="495729528"/>
              </p:ext>
            </p:extLst>
          </p:nvPr>
        </p:nvGraphicFramePr>
        <p:xfrm>
          <a:off x="891457" y="924987"/>
          <a:ext cx="10671277"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7490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4811177-DB80-4344-94A8-D1A39966839D}"/>
              </a:ext>
            </a:extLst>
          </p:cNvPr>
          <p:cNvGrpSpPr/>
          <p:nvPr/>
        </p:nvGrpSpPr>
        <p:grpSpPr>
          <a:xfrm rot="2801634">
            <a:off x="3804168" y="551406"/>
            <a:ext cx="4913730" cy="5063724"/>
            <a:chOff x="2829719" y="1994076"/>
            <a:chExt cx="3701454" cy="3659879"/>
          </a:xfrm>
        </p:grpSpPr>
        <p:sp>
          <p:nvSpPr>
            <p:cNvPr id="4" name="Donut 17">
              <a:extLst>
                <a:ext uri="{FF2B5EF4-FFF2-40B4-BE49-F238E27FC236}">
                  <a16:creationId xmlns:a16="http://schemas.microsoft.com/office/drawing/2014/main" id="{17A101AC-5D1F-4256-981A-835CCD4A46BD}"/>
                </a:ext>
              </a:extLst>
            </p:cNvPr>
            <p:cNvSpPr/>
            <p:nvPr/>
          </p:nvSpPr>
          <p:spPr>
            <a:xfrm>
              <a:off x="3039183" y="2343701"/>
              <a:ext cx="3310254" cy="3310254"/>
            </a:xfrm>
            <a:prstGeom prst="donut">
              <a:avLst>
                <a:gd name="adj" fmla="val 106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nvGrpSpPr>
            <p:cNvPr id="5" name="Group 4">
              <a:extLst>
                <a:ext uri="{FF2B5EF4-FFF2-40B4-BE49-F238E27FC236}">
                  <a16:creationId xmlns:a16="http://schemas.microsoft.com/office/drawing/2014/main" id="{C3F93A0F-AA5B-4E6E-92D6-AD67F9B73C11}"/>
                </a:ext>
              </a:extLst>
            </p:cNvPr>
            <p:cNvGrpSpPr/>
            <p:nvPr/>
          </p:nvGrpSpPr>
          <p:grpSpPr>
            <a:xfrm>
              <a:off x="2829719" y="1994076"/>
              <a:ext cx="3701454" cy="3402026"/>
              <a:chOff x="2829719" y="1899183"/>
              <a:chExt cx="3701454" cy="3402026"/>
            </a:xfrm>
          </p:grpSpPr>
          <p:sp>
            <p:nvSpPr>
              <p:cNvPr id="9" name="Freeform 6">
                <a:extLst>
                  <a:ext uri="{FF2B5EF4-FFF2-40B4-BE49-F238E27FC236}">
                    <a16:creationId xmlns:a16="http://schemas.microsoft.com/office/drawing/2014/main" id="{6CFA3F67-7C9D-4591-A57E-A445995938CC}"/>
                  </a:ext>
                </a:extLst>
              </p:cNvPr>
              <p:cNvSpPr>
                <a:spLocks/>
              </p:cNvSpPr>
              <p:nvPr/>
            </p:nvSpPr>
            <p:spPr bwMode="auto">
              <a:xfrm>
                <a:off x="4696967" y="3728201"/>
                <a:ext cx="1834206"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0" name="Freeform 6">
                <a:extLst>
                  <a:ext uri="{FF2B5EF4-FFF2-40B4-BE49-F238E27FC236}">
                    <a16:creationId xmlns:a16="http://schemas.microsoft.com/office/drawing/2014/main" id="{51BDCFED-EBCD-4F05-92B3-CEF7761D92EF}"/>
                  </a:ext>
                </a:extLst>
              </p:cNvPr>
              <p:cNvSpPr>
                <a:spLocks/>
              </p:cNvSpPr>
              <p:nvPr/>
            </p:nvSpPr>
            <p:spPr bwMode="auto">
              <a:xfrm rot="14400000">
                <a:off x="3858478" y="2029782"/>
                <a:ext cx="1834206"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1" name="Freeform 6">
                <a:extLst>
                  <a:ext uri="{FF2B5EF4-FFF2-40B4-BE49-F238E27FC236}">
                    <a16:creationId xmlns:a16="http://schemas.microsoft.com/office/drawing/2014/main" id="{F32DE64C-B3E4-4A66-A0D5-B421AA216ACD}"/>
                  </a:ext>
                </a:extLst>
              </p:cNvPr>
              <p:cNvSpPr>
                <a:spLocks/>
              </p:cNvSpPr>
              <p:nvPr/>
            </p:nvSpPr>
            <p:spPr bwMode="auto">
              <a:xfrm flipH="1">
                <a:off x="2829719" y="3728201"/>
                <a:ext cx="1880593"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2" name="Oval 11">
                <a:extLst>
                  <a:ext uri="{FF2B5EF4-FFF2-40B4-BE49-F238E27FC236}">
                    <a16:creationId xmlns:a16="http://schemas.microsoft.com/office/drawing/2014/main" id="{945D1617-E7F5-469F-BCEA-4777ABA113B5}"/>
                  </a:ext>
                </a:extLst>
              </p:cNvPr>
              <p:cNvSpPr/>
              <p:nvPr/>
            </p:nvSpPr>
            <p:spPr>
              <a:xfrm>
                <a:off x="4169785" y="2093822"/>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3" name="Oval 12">
                <a:extLst>
                  <a:ext uri="{FF2B5EF4-FFF2-40B4-BE49-F238E27FC236}">
                    <a16:creationId xmlns:a16="http://schemas.microsoft.com/office/drawing/2014/main" id="{3FDDB830-F8CB-46F0-824B-1487F1F5A2C3}"/>
                  </a:ext>
                </a:extLst>
              </p:cNvPr>
              <p:cNvSpPr/>
              <p:nvPr/>
            </p:nvSpPr>
            <p:spPr>
              <a:xfrm>
                <a:off x="5231789" y="4003773"/>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4" name="Oval 13">
                <a:extLst>
                  <a:ext uri="{FF2B5EF4-FFF2-40B4-BE49-F238E27FC236}">
                    <a16:creationId xmlns:a16="http://schemas.microsoft.com/office/drawing/2014/main" id="{02A1BE8C-5882-4095-B7A4-B5CA4175DC63}"/>
                  </a:ext>
                </a:extLst>
              </p:cNvPr>
              <p:cNvSpPr/>
              <p:nvPr/>
            </p:nvSpPr>
            <p:spPr>
              <a:xfrm>
                <a:off x="3030323" y="4013298"/>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5" name="Oval 14">
                <a:extLst>
                  <a:ext uri="{FF2B5EF4-FFF2-40B4-BE49-F238E27FC236}">
                    <a16:creationId xmlns:a16="http://schemas.microsoft.com/office/drawing/2014/main" id="{4D254FAA-18D2-48D8-8E6A-2F6BC53FC79C}"/>
                  </a:ext>
                </a:extLst>
              </p:cNvPr>
              <p:cNvSpPr/>
              <p:nvPr/>
            </p:nvSpPr>
            <p:spPr>
              <a:xfrm>
                <a:off x="4379537" y="3558158"/>
                <a:ext cx="649663" cy="64966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C311ACA8-C198-4695-81B3-D9556DBAFFCF}"/>
                  </a:ext>
                </a:extLst>
              </p:cNvPr>
              <p:cNvSpPr/>
              <p:nvPr/>
            </p:nvSpPr>
            <p:spPr>
              <a:xfrm>
                <a:off x="4425717" y="3609056"/>
                <a:ext cx="548372" cy="548372"/>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6" name="Arc 5">
              <a:extLst>
                <a:ext uri="{FF2B5EF4-FFF2-40B4-BE49-F238E27FC236}">
                  <a16:creationId xmlns:a16="http://schemas.microsoft.com/office/drawing/2014/main" id="{2FB10BC8-3C67-4F5C-A5CC-D472298BFC09}"/>
                </a:ext>
              </a:extLst>
            </p:cNvPr>
            <p:cNvSpPr/>
            <p:nvPr/>
          </p:nvSpPr>
          <p:spPr>
            <a:xfrm>
              <a:off x="3273733" y="2536329"/>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7" name="Arc 6">
              <a:extLst>
                <a:ext uri="{FF2B5EF4-FFF2-40B4-BE49-F238E27FC236}">
                  <a16:creationId xmlns:a16="http://schemas.microsoft.com/office/drawing/2014/main" id="{F22DBB4F-84B2-471E-AE19-A14B95D62AB0}"/>
                </a:ext>
              </a:extLst>
            </p:cNvPr>
            <p:cNvSpPr/>
            <p:nvPr/>
          </p:nvSpPr>
          <p:spPr>
            <a:xfrm rot="14360900">
              <a:off x="3205931" y="2590242"/>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8" name="Arc 7">
              <a:extLst>
                <a:ext uri="{FF2B5EF4-FFF2-40B4-BE49-F238E27FC236}">
                  <a16:creationId xmlns:a16="http://schemas.microsoft.com/office/drawing/2014/main" id="{808B645F-34EE-4ED4-A0A4-53E4396D6F6E}"/>
                </a:ext>
              </a:extLst>
            </p:cNvPr>
            <p:cNvSpPr/>
            <p:nvPr/>
          </p:nvSpPr>
          <p:spPr>
            <a:xfrm rot="7097419">
              <a:off x="3263081" y="2590242"/>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sp>
        <p:nvSpPr>
          <p:cNvPr id="17" name="TextBox 16">
            <a:extLst>
              <a:ext uri="{FF2B5EF4-FFF2-40B4-BE49-F238E27FC236}">
                <a16:creationId xmlns:a16="http://schemas.microsoft.com/office/drawing/2014/main" id="{2ACAFC7C-A66B-4A83-805D-F6DB1D0269BB}"/>
              </a:ext>
            </a:extLst>
          </p:cNvPr>
          <p:cNvSpPr txBox="1"/>
          <p:nvPr/>
        </p:nvSpPr>
        <p:spPr>
          <a:xfrm>
            <a:off x="6697073" y="1630729"/>
            <a:ext cx="1345014" cy="461665"/>
          </a:xfrm>
          <a:prstGeom prst="rect">
            <a:avLst/>
          </a:prstGeom>
          <a:noFill/>
        </p:spPr>
        <p:txBody>
          <a:bodyPr wrap="square" rtlCol="0">
            <a:spAutoFit/>
          </a:bodyPr>
          <a:lstStyle/>
          <a:p>
            <a:pPr algn="ctr"/>
            <a:r>
              <a:rPr lang="en-US" altLang="ko-KR" sz="2400" b="1" dirty="0">
                <a:solidFill>
                  <a:schemeClr val="accent1"/>
                </a:solidFill>
                <a:cs typeface="Calibri" pitchFamily="34" charset="0"/>
              </a:rPr>
              <a:t>Product</a:t>
            </a:r>
            <a:endParaRPr lang="ko-KR" altLang="en-US" sz="2400" b="1" dirty="0">
              <a:solidFill>
                <a:schemeClr val="accent1"/>
              </a:solidFill>
              <a:cs typeface="Calibri" pitchFamily="34" charset="0"/>
            </a:endParaRPr>
          </a:p>
        </p:txBody>
      </p:sp>
      <p:sp>
        <p:nvSpPr>
          <p:cNvPr id="18" name="TextBox 17">
            <a:extLst>
              <a:ext uri="{FF2B5EF4-FFF2-40B4-BE49-F238E27FC236}">
                <a16:creationId xmlns:a16="http://schemas.microsoft.com/office/drawing/2014/main" id="{35E0DBE3-8364-4988-BF02-02333BB6322C}"/>
              </a:ext>
            </a:extLst>
          </p:cNvPr>
          <p:cNvSpPr txBox="1"/>
          <p:nvPr/>
        </p:nvSpPr>
        <p:spPr>
          <a:xfrm>
            <a:off x="3569695" y="2607541"/>
            <a:ext cx="1637928" cy="461665"/>
          </a:xfrm>
          <a:prstGeom prst="rect">
            <a:avLst/>
          </a:prstGeom>
          <a:noFill/>
        </p:spPr>
        <p:txBody>
          <a:bodyPr wrap="square" rtlCol="0">
            <a:spAutoFit/>
          </a:bodyPr>
          <a:lstStyle/>
          <a:p>
            <a:pPr algn="ctr"/>
            <a:r>
              <a:rPr lang="en-US" altLang="ko-KR" sz="2400" b="1" dirty="0">
                <a:solidFill>
                  <a:schemeClr val="accent2"/>
                </a:solidFill>
                <a:cs typeface="Calibri" pitchFamily="34" charset="0"/>
              </a:rPr>
              <a:t>Customer</a:t>
            </a:r>
            <a:endParaRPr lang="ko-KR" altLang="en-US" sz="2400" b="1" dirty="0">
              <a:solidFill>
                <a:schemeClr val="accent2"/>
              </a:solidFill>
              <a:cs typeface="Calibri" pitchFamily="34" charset="0"/>
            </a:endParaRPr>
          </a:p>
        </p:txBody>
      </p:sp>
      <p:sp>
        <p:nvSpPr>
          <p:cNvPr id="19" name="TextBox 18">
            <a:extLst>
              <a:ext uri="{FF2B5EF4-FFF2-40B4-BE49-F238E27FC236}">
                <a16:creationId xmlns:a16="http://schemas.microsoft.com/office/drawing/2014/main" id="{C8D552EA-0B82-4E99-8C8B-1685A6DAE315}"/>
              </a:ext>
            </a:extLst>
          </p:cNvPr>
          <p:cNvSpPr txBox="1"/>
          <p:nvPr/>
        </p:nvSpPr>
        <p:spPr>
          <a:xfrm>
            <a:off x="5633564" y="4505622"/>
            <a:ext cx="1570405" cy="830997"/>
          </a:xfrm>
          <a:prstGeom prst="rect">
            <a:avLst/>
          </a:prstGeom>
          <a:noFill/>
        </p:spPr>
        <p:txBody>
          <a:bodyPr wrap="square" rtlCol="0">
            <a:spAutoFit/>
          </a:bodyPr>
          <a:lstStyle/>
          <a:p>
            <a:pPr algn="ctr"/>
            <a:r>
              <a:rPr lang="en-US" altLang="ko-KR" sz="2400" b="1" dirty="0">
                <a:solidFill>
                  <a:schemeClr val="accent4"/>
                </a:solidFill>
                <a:cs typeface="Calibri" pitchFamily="34" charset="0"/>
              </a:rPr>
              <a:t>Future Demand</a:t>
            </a:r>
            <a:endParaRPr lang="ko-KR" altLang="en-US" sz="2400" b="1" dirty="0">
              <a:solidFill>
                <a:schemeClr val="accent4"/>
              </a:solidFill>
              <a:cs typeface="Calibri" pitchFamily="34" charset="0"/>
            </a:endParaRPr>
          </a:p>
        </p:txBody>
      </p:sp>
      <p:sp>
        <p:nvSpPr>
          <p:cNvPr id="20" name="Rectangle 16">
            <a:extLst>
              <a:ext uri="{FF2B5EF4-FFF2-40B4-BE49-F238E27FC236}">
                <a16:creationId xmlns:a16="http://schemas.microsoft.com/office/drawing/2014/main" id="{01AD96BC-5EDE-42A6-9AA1-396E58A1FC9F}"/>
              </a:ext>
            </a:extLst>
          </p:cNvPr>
          <p:cNvSpPr/>
          <p:nvPr/>
        </p:nvSpPr>
        <p:spPr>
          <a:xfrm rot="2700000">
            <a:off x="8343103" y="39108"/>
            <a:ext cx="335042" cy="600666"/>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2" name="Oval 21">
            <a:extLst>
              <a:ext uri="{FF2B5EF4-FFF2-40B4-BE49-F238E27FC236}">
                <a16:creationId xmlns:a16="http://schemas.microsoft.com/office/drawing/2014/main" id="{39EC2D9A-DCBB-47AC-9CD3-50AD0711B9C1}"/>
              </a:ext>
            </a:extLst>
          </p:cNvPr>
          <p:cNvSpPr>
            <a:spLocks noChangeAspect="1"/>
          </p:cNvSpPr>
          <p:nvPr/>
        </p:nvSpPr>
        <p:spPr>
          <a:xfrm>
            <a:off x="8464667" y="3656647"/>
            <a:ext cx="446866" cy="45059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24" name="그룹 6">
            <a:extLst>
              <a:ext uri="{FF2B5EF4-FFF2-40B4-BE49-F238E27FC236}">
                <a16:creationId xmlns:a16="http://schemas.microsoft.com/office/drawing/2014/main" id="{CA8B4A9B-7A59-4A75-B7A5-3A068E650F27}"/>
              </a:ext>
            </a:extLst>
          </p:cNvPr>
          <p:cNvGrpSpPr/>
          <p:nvPr/>
        </p:nvGrpSpPr>
        <p:grpSpPr>
          <a:xfrm>
            <a:off x="8249185" y="4145830"/>
            <a:ext cx="3253861" cy="2246769"/>
            <a:chOff x="7637355" y="2436172"/>
            <a:chExt cx="3845108" cy="2246769"/>
          </a:xfrm>
        </p:grpSpPr>
        <p:sp>
          <p:nvSpPr>
            <p:cNvPr id="25" name="TextBox 24">
              <a:extLst>
                <a:ext uri="{FF2B5EF4-FFF2-40B4-BE49-F238E27FC236}">
                  <a16:creationId xmlns:a16="http://schemas.microsoft.com/office/drawing/2014/main" id="{DB91767F-183E-42EC-981F-D786131DD9B2}"/>
                </a:ext>
              </a:extLst>
            </p:cNvPr>
            <p:cNvSpPr txBox="1"/>
            <p:nvPr/>
          </p:nvSpPr>
          <p:spPr>
            <a:xfrm>
              <a:off x="7781452" y="2436172"/>
              <a:ext cx="3701011" cy="2246769"/>
            </a:xfrm>
            <a:prstGeom prst="rect">
              <a:avLst/>
            </a:prstGeom>
            <a:noFill/>
          </p:spPr>
          <p:txBody>
            <a:bodyPr wrap="square" rtlCol="0">
              <a:spAutoFit/>
            </a:bodyPr>
            <a:lstStyle/>
            <a:p>
              <a:pPr algn="r"/>
              <a:r>
                <a:rPr lang="en-US" altLang="ko-KR" sz="2800" dirty="0">
                  <a:solidFill>
                    <a:schemeClr val="tx1">
                      <a:lumMod val="75000"/>
                      <a:lumOff val="25000"/>
                    </a:schemeClr>
                  </a:solidFill>
                </a:rPr>
                <a:t>Applicable for production processes which depend on plant parameters</a:t>
              </a:r>
              <a:endParaRPr lang="ko-KR" altLang="en-US" sz="2800" dirty="0">
                <a:solidFill>
                  <a:schemeClr val="tx1">
                    <a:lumMod val="75000"/>
                    <a:lumOff val="25000"/>
                  </a:schemeClr>
                </a:solidFill>
              </a:endParaRPr>
            </a:p>
          </p:txBody>
        </p:sp>
        <p:cxnSp>
          <p:nvCxnSpPr>
            <p:cNvPr id="27" name="Straight Connector 26">
              <a:extLst>
                <a:ext uri="{FF2B5EF4-FFF2-40B4-BE49-F238E27FC236}">
                  <a16:creationId xmlns:a16="http://schemas.microsoft.com/office/drawing/2014/main" id="{744C54CC-CBFC-482A-9BA7-77A22719AA4D}"/>
                </a:ext>
              </a:extLst>
            </p:cNvPr>
            <p:cNvCxnSpPr/>
            <p:nvPr/>
          </p:nvCxnSpPr>
          <p:spPr>
            <a:xfrm>
              <a:off x="7637355" y="2436172"/>
              <a:ext cx="3744000" cy="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8" name="그룹 7">
            <a:extLst>
              <a:ext uri="{FF2B5EF4-FFF2-40B4-BE49-F238E27FC236}">
                <a16:creationId xmlns:a16="http://schemas.microsoft.com/office/drawing/2014/main" id="{3FEECF8B-C94A-4409-A964-C899698A0D95}"/>
              </a:ext>
            </a:extLst>
          </p:cNvPr>
          <p:cNvGrpSpPr/>
          <p:nvPr/>
        </p:nvGrpSpPr>
        <p:grpSpPr>
          <a:xfrm>
            <a:off x="169814" y="1721558"/>
            <a:ext cx="3507884" cy="3539429"/>
            <a:chOff x="890962" y="2421776"/>
            <a:chExt cx="3744000" cy="1212191"/>
          </a:xfrm>
        </p:grpSpPr>
        <p:sp>
          <p:nvSpPr>
            <p:cNvPr id="29" name="TextBox 28">
              <a:extLst>
                <a:ext uri="{FF2B5EF4-FFF2-40B4-BE49-F238E27FC236}">
                  <a16:creationId xmlns:a16="http://schemas.microsoft.com/office/drawing/2014/main" id="{053C2B99-CDBD-4807-AAE6-1C7E0F270436}"/>
                </a:ext>
              </a:extLst>
            </p:cNvPr>
            <p:cNvSpPr txBox="1"/>
            <p:nvPr/>
          </p:nvSpPr>
          <p:spPr>
            <a:xfrm>
              <a:off x="912455" y="2421776"/>
              <a:ext cx="3701012" cy="1212191"/>
            </a:xfrm>
            <a:prstGeom prst="rect">
              <a:avLst/>
            </a:prstGeom>
            <a:noFill/>
          </p:spPr>
          <p:txBody>
            <a:bodyPr wrap="square" rtlCol="0">
              <a:spAutoFit/>
            </a:bodyPr>
            <a:lstStyle/>
            <a:p>
              <a:r>
                <a:rPr lang="en-US" altLang="ko-KR" sz="2800" dirty="0">
                  <a:solidFill>
                    <a:schemeClr val="tx1">
                      <a:lumMod val="75000"/>
                      <a:lumOff val="25000"/>
                    </a:schemeClr>
                  </a:solidFill>
                </a:rPr>
                <a:t>Accurate co-relation analyze</a:t>
              </a:r>
            </a:p>
            <a:p>
              <a:endParaRPr lang="en-US" altLang="ko-KR" sz="2800" dirty="0">
                <a:solidFill>
                  <a:schemeClr val="tx1">
                    <a:lumMod val="75000"/>
                    <a:lumOff val="25000"/>
                  </a:schemeClr>
                </a:solidFill>
              </a:endParaRPr>
            </a:p>
            <a:p>
              <a:r>
                <a:rPr lang="en-US" altLang="ko-KR" sz="2800" dirty="0">
                  <a:solidFill>
                    <a:schemeClr val="tx1">
                      <a:lumMod val="75000"/>
                      <a:lumOff val="25000"/>
                    </a:schemeClr>
                  </a:solidFill>
                </a:rPr>
                <a:t>Identify defect occurrence by analyzing production parameters using machine learning</a:t>
              </a:r>
              <a:endParaRPr lang="ko-KR" altLang="en-US" sz="2800" dirty="0">
                <a:solidFill>
                  <a:schemeClr val="tx1">
                    <a:lumMod val="75000"/>
                    <a:lumOff val="25000"/>
                  </a:schemeClr>
                </a:solidFill>
              </a:endParaRPr>
            </a:p>
          </p:txBody>
        </p:sp>
        <p:cxnSp>
          <p:nvCxnSpPr>
            <p:cNvPr id="31" name="Straight Connector 30">
              <a:extLst>
                <a:ext uri="{FF2B5EF4-FFF2-40B4-BE49-F238E27FC236}">
                  <a16:creationId xmlns:a16="http://schemas.microsoft.com/office/drawing/2014/main" id="{F39EB35C-8C0B-42AF-A1A6-C09B07C82A81}"/>
                </a:ext>
              </a:extLst>
            </p:cNvPr>
            <p:cNvCxnSpPr/>
            <p:nvPr/>
          </p:nvCxnSpPr>
          <p:spPr>
            <a:xfrm>
              <a:off x="890962" y="2421776"/>
              <a:ext cx="3744000" cy="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2" name="그룹 3">
            <a:extLst>
              <a:ext uri="{FF2B5EF4-FFF2-40B4-BE49-F238E27FC236}">
                <a16:creationId xmlns:a16="http://schemas.microsoft.com/office/drawing/2014/main" id="{6EED8D94-0D6F-4194-96DE-B6037EF08534}"/>
              </a:ext>
            </a:extLst>
          </p:cNvPr>
          <p:cNvGrpSpPr/>
          <p:nvPr/>
        </p:nvGrpSpPr>
        <p:grpSpPr>
          <a:xfrm>
            <a:off x="8171161" y="619715"/>
            <a:ext cx="3568703" cy="1918133"/>
            <a:chOff x="4636424" y="5421265"/>
            <a:chExt cx="3063352" cy="1918133"/>
          </a:xfrm>
        </p:grpSpPr>
        <p:sp>
          <p:nvSpPr>
            <p:cNvPr id="33" name="TextBox 32">
              <a:extLst>
                <a:ext uri="{FF2B5EF4-FFF2-40B4-BE49-F238E27FC236}">
                  <a16:creationId xmlns:a16="http://schemas.microsoft.com/office/drawing/2014/main" id="{E4B03B0F-99D3-4DB4-AD12-9DB3BC138303}"/>
                </a:ext>
              </a:extLst>
            </p:cNvPr>
            <p:cNvSpPr txBox="1"/>
            <p:nvPr/>
          </p:nvSpPr>
          <p:spPr>
            <a:xfrm>
              <a:off x="4800199" y="5954403"/>
              <a:ext cx="2899577" cy="1384995"/>
            </a:xfrm>
            <a:prstGeom prst="rect">
              <a:avLst/>
            </a:prstGeom>
            <a:noFill/>
          </p:spPr>
          <p:txBody>
            <a:bodyPr wrap="square" rtlCol="0">
              <a:spAutoFit/>
            </a:bodyPr>
            <a:lstStyle/>
            <a:p>
              <a:pPr algn="ctr"/>
              <a:r>
                <a:rPr lang="en-US" altLang="ko-KR" sz="2800" dirty="0">
                  <a:solidFill>
                    <a:schemeClr val="tx1">
                      <a:lumMod val="75000"/>
                      <a:lumOff val="25000"/>
                    </a:schemeClr>
                  </a:solidFill>
                </a:rPr>
                <a:t>Reduce defect occurrence in final supported gloves </a:t>
              </a:r>
              <a:endParaRPr lang="ko-KR" altLang="en-US" sz="2800" dirty="0">
                <a:solidFill>
                  <a:schemeClr val="tx1">
                    <a:lumMod val="75000"/>
                    <a:lumOff val="25000"/>
                  </a:schemeClr>
                </a:solidFill>
              </a:endParaRPr>
            </a:p>
          </p:txBody>
        </p:sp>
        <p:cxnSp>
          <p:nvCxnSpPr>
            <p:cNvPr id="35" name="Straight Connector 34">
              <a:extLst>
                <a:ext uri="{FF2B5EF4-FFF2-40B4-BE49-F238E27FC236}">
                  <a16:creationId xmlns:a16="http://schemas.microsoft.com/office/drawing/2014/main" id="{8ABE571B-339A-44EB-8AA5-3B111379D8B3}"/>
                </a:ext>
              </a:extLst>
            </p:cNvPr>
            <p:cNvCxnSpPr/>
            <p:nvPr/>
          </p:nvCxnSpPr>
          <p:spPr>
            <a:xfrm>
              <a:off x="4636424" y="5421265"/>
              <a:ext cx="2918420" cy="0"/>
            </a:xfrm>
            <a:prstGeom prst="line">
              <a:avLst/>
            </a:prstGeom>
            <a:ln>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4EE74D-31AE-4A77-91D9-993C753D20F1}"/>
                </a:ext>
              </a:extLst>
            </p:cNvPr>
            <p:cNvCxnSpPr/>
            <p:nvPr/>
          </p:nvCxnSpPr>
          <p:spPr>
            <a:xfrm>
              <a:off x="4636791" y="5421265"/>
              <a:ext cx="2918420" cy="0"/>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6D6FEF3C-F92A-42A5-B682-9AF06316D798}"/>
              </a:ext>
            </a:extLst>
          </p:cNvPr>
          <p:cNvSpPr txBox="1"/>
          <p:nvPr/>
        </p:nvSpPr>
        <p:spPr>
          <a:xfrm>
            <a:off x="139132" y="102550"/>
            <a:ext cx="6861126" cy="923330"/>
          </a:xfrm>
          <a:prstGeom prst="rect">
            <a:avLst/>
          </a:prstGeom>
          <a:noFill/>
        </p:spPr>
        <p:txBody>
          <a:bodyPr wrap="square" rtlCol="0">
            <a:spAutoFit/>
          </a:bodyPr>
          <a:lstStyle/>
          <a:p>
            <a:pPr marL="685800" indent="-685800">
              <a:buFont typeface="Wingdings" panose="05000000000000000000" pitchFamily="2" charset="2"/>
              <a:buChar char="Ø"/>
            </a:pPr>
            <a:r>
              <a:rPr lang="en-US" altLang="ko-KR" sz="5400" b="1" dirty="0">
                <a:solidFill>
                  <a:schemeClr val="tx2">
                    <a:lumMod val="60000"/>
                    <a:lumOff val="40000"/>
                  </a:schemeClr>
                </a:solidFill>
                <a:latin typeface="Times New Roman" panose="02020603050405020304" pitchFamily="18" charset="0"/>
                <a:cs typeface="Times New Roman" panose="02020603050405020304" pitchFamily="18" charset="0"/>
              </a:rPr>
              <a:t>Commercial Value</a:t>
            </a:r>
            <a:endParaRPr lang="ko-KR" altLang="en-US" sz="54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42" name="Freeform 32">
            <a:extLst>
              <a:ext uri="{FF2B5EF4-FFF2-40B4-BE49-F238E27FC236}">
                <a16:creationId xmlns:a16="http://schemas.microsoft.com/office/drawing/2014/main" id="{4D836A36-D3E5-4805-8974-A0FE7D0A5815}"/>
              </a:ext>
            </a:extLst>
          </p:cNvPr>
          <p:cNvSpPr/>
          <p:nvPr/>
        </p:nvSpPr>
        <p:spPr>
          <a:xfrm>
            <a:off x="3219360" y="1164653"/>
            <a:ext cx="515037" cy="466076"/>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3" name="TextBox 42">
            <a:extLst>
              <a:ext uri="{FF2B5EF4-FFF2-40B4-BE49-F238E27FC236}">
                <a16:creationId xmlns:a16="http://schemas.microsoft.com/office/drawing/2014/main" id="{CAAC4906-0BDE-4F3D-A8C2-951306DAF7D7}"/>
              </a:ext>
            </a:extLst>
          </p:cNvPr>
          <p:cNvSpPr txBox="1"/>
          <p:nvPr/>
        </p:nvSpPr>
        <p:spPr>
          <a:xfrm>
            <a:off x="2783394" y="6422957"/>
            <a:ext cx="9318172" cy="369332"/>
          </a:xfrm>
          <a:prstGeom prst="rect">
            <a:avLst/>
          </a:prstGeom>
          <a:noFill/>
        </p:spPr>
        <p:txBody>
          <a:bodyPr wrap="square" rtlCol="0">
            <a:spAutoFit/>
          </a:bodyPr>
          <a:lstStyle/>
          <a:p>
            <a:r>
              <a:rPr lang="en-US" dirty="0"/>
              <a:t>IT17175012 | Fernando W.M.N.A | 20_21-J 17 </a:t>
            </a:r>
          </a:p>
        </p:txBody>
      </p:sp>
    </p:spTree>
    <p:extLst>
      <p:ext uri="{BB962C8B-B14F-4D97-AF65-F5344CB8AC3E}">
        <p14:creationId xmlns:p14="http://schemas.microsoft.com/office/powerpoint/2010/main" val="2963611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122661" y="166236"/>
            <a:ext cx="11573197" cy="463030"/>
          </a:xfrm>
          <a:prstGeom prst="rect">
            <a:avLst/>
          </a:prstGeom>
        </p:spPr>
        <p:txBody>
          <a:bodyPr/>
          <a:lstStyle/>
          <a:p>
            <a:pPr marL="685800" indent="-685800" algn="l">
              <a:lnSpc>
                <a:spcPct val="110000"/>
              </a:lnSpc>
              <a:buFont typeface="Wingdings" panose="05000000000000000000" pitchFamily="2" charset="2"/>
              <a:buChar char="Ø"/>
            </a:pPr>
            <a:r>
              <a:rPr lang="en-US" altLang="ko-KR" dirty="0">
                <a:solidFill>
                  <a:schemeClr val="accent1"/>
                </a:solidFill>
              </a:rPr>
              <a:t>References</a:t>
            </a:r>
          </a:p>
        </p:txBody>
      </p:sp>
      <p:sp>
        <p:nvSpPr>
          <p:cNvPr id="181" name="Text Placeholder 2">
            <a:extLst>
              <a:ext uri="{FF2B5EF4-FFF2-40B4-BE49-F238E27FC236}">
                <a16:creationId xmlns:a16="http://schemas.microsoft.com/office/drawing/2014/main" id="{5A3529DB-543B-4BD0-8CDD-2892E2A3D6A7}"/>
              </a:ext>
            </a:extLst>
          </p:cNvPr>
          <p:cNvSpPr txBox="1">
            <a:spLocks/>
          </p:cNvSpPr>
          <p:nvPr/>
        </p:nvSpPr>
        <p:spPr>
          <a:xfrm>
            <a:off x="122661" y="711201"/>
            <a:ext cx="11759935" cy="56157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00" dirty="0">
                <a:latin typeface="+mj-lt"/>
                <a:cs typeface="Times New Roman" panose="02020603050405020304" pitchFamily="18" charset="0"/>
              </a:rPr>
              <a:t>[1] P. </a:t>
            </a:r>
            <a:r>
              <a:rPr lang="en-US" sz="800" dirty="0" err="1">
                <a:latin typeface="+mj-lt"/>
                <a:cs typeface="Times New Roman" panose="02020603050405020304" pitchFamily="18" charset="0"/>
              </a:rPr>
              <a:t>Jirasukprasert</a:t>
            </a:r>
            <a:r>
              <a:rPr lang="en-US" sz="800" dirty="0">
                <a:latin typeface="+mj-lt"/>
                <a:cs typeface="Times New Roman" panose="02020603050405020304" pitchFamily="18" charset="0"/>
              </a:rPr>
              <a:t>, J.A. Garza-Reyes, V. Kumar, Ming K. Lim. (2014, February). “A Six Sigma and DMAIC application for the reduction of defects in rubber gloves manufacturing process” International Journal of Lean Six Sigma [Online]. vol. 5, issue 1, pp. 2-21. Available: </a:t>
            </a:r>
            <a:r>
              <a:rPr lang="en-US" sz="800" u="sng" dirty="0">
                <a:latin typeface="+mj-lt"/>
                <a:cs typeface="Times New Roman" panose="02020603050405020304" pitchFamily="18" charset="0"/>
                <a:hlinkClick r:id="rId2">
                  <a:extLst>
                    <a:ext uri="{A12FA001-AC4F-418D-AE19-62706E023703}">
                      <ahyp:hlinkClr xmlns:ahyp="http://schemas.microsoft.com/office/drawing/2018/hyperlinkcolor" val="tx"/>
                    </a:ext>
                  </a:extLst>
                </a:hlinkClick>
              </a:rPr>
              <a:t>https://www.researchgate.net/publication/263418063_A_Six_Sigma_and_DMAIC_application_for_the_reduction_of_defects_in_a_rubber_gloves_manufacturing_process.pdf  </a:t>
            </a:r>
            <a:r>
              <a:rPr lang="en-US" sz="800" dirty="0">
                <a:latin typeface="+mj-lt"/>
                <a:cs typeface="Times New Roman" panose="02020603050405020304" pitchFamily="18" charset="0"/>
              </a:rPr>
              <a:t> </a:t>
            </a:r>
          </a:p>
          <a:p>
            <a:pPr marL="0" indent="0">
              <a:buNone/>
            </a:pPr>
            <a:r>
              <a:rPr lang="en-US" sz="800" dirty="0">
                <a:latin typeface="+mj-lt"/>
                <a:cs typeface="Times New Roman" panose="02020603050405020304" pitchFamily="18" charset="0"/>
              </a:rPr>
              <a:t>[2] K. Singh. (2016, July). “Defects Reduction Using Root Cause Analysis Approach in Gloves Manufacturing Unit” International Research Journal of Engineering and Technology (IRJET) [Online]. vol. 3, issue 7, Available: </a:t>
            </a:r>
            <a:r>
              <a:rPr lang="en-US" sz="800" u="sng" dirty="0">
                <a:latin typeface="+mj-lt"/>
                <a:cs typeface="Times New Roman" panose="02020603050405020304" pitchFamily="18" charset="0"/>
                <a:hlinkClick r:id="rId3">
                  <a:extLst>
                    <a:ext uri="{A12FA001-AC4F-418D-AE19-62706E023703}">
                      <ahyp:hlinkClr xmlns:ahyp="http://schemas.microsoft.com/office/drawing/2018/hyperlinkcolor" val="tx"/>
                    </a:ext>
                  </a:extLst>
                </a:hlinkClick>
              </a:rPr>
              <a:t>https://d1wqtxts1xzle7.cloudfront.net/54527416/IRJET-V3I733.pdf?1506327927=&amp;response-content-disposition=inline%3B+filename%3DDefects_Reduction_Using_Root_Cause_Analy.pdf&amp;Expires=1595227514&amp;Signature=CvhM4zTgBLMAEipRrtuB2n9mYzztdWhaL1FzMB4ncMTYsh15ojX0OKPzirEufuCREXR7QzjPRp6HtZGQgsFyEgsqwSZ2DHMj36MeLEQ-GOpbMj4THNeUDTE9JmP3UgQ3Kn8Hi6fBGZq1hFCeOGM-0xMZqtqSJl1DLrMJmNjKpWitbjlyiJ61tyVFypO0NwJwPoU~o4DgIyUOhuicG3-PNzaJHofZ7xHBskkcvVXNOn8PXNIAxBcNWZNYXrdfC~V-JVVfMxv9B2RtZNC-oMcO05QWhF4fc9XCuvEBiY6ZNBJDSXfUB6jHEThkFI0uvY7CvCbTt4v7pMod09ExZndOSA__&amp;Key-Pair-Id=APKAJLOHF5GGSLRBV4ZA.pdf</a:t>
            </a:r>
            <a:endParaRPr lang="en-US" sz="800" dirty="0">
              <a:latin typeface="+mj-lt"/>
              <a:cs typeface="Times New Roman" panose="02020603050405020304" pitchFamily="18" charset="0"/>
            </a:endParaRPr>
          </a:p>
          <a:p>
            <a:pPr marL="0" indent="0">
              <a:buNone/>
            </a:pPr>
            <a:r>
              <a:rPr lang="en-US" sz="800" u="sng" dirty="0">
                <a:latin typeface="+mj-lt"/>
                <a:cs typeface="Times New Roman" panose="02020603050405020304" pitchFamily="18" charset="0"/>
              </a:rPr>
              <a:t>[3] M.C. Ng, H. Ab-</a:t>
            </a:r>
            <a:r>
              <a:rPr lang="en-US" sz="800" u="sng" dirty="0" err="1">
                <a:latin typeface="+mj-lt"/>
                <a:cs typeface="Times New Roman" panose="02020603050405020304" pitchFamily="18" charset="0"/>
              </a:rPr>
              <a:t>Samat</a:t>
            </a:r>
            <a:r>
              <a:rPr lang="en-US" sz="800" u="sng" dirty="0">
                <a:latin typeface="+mj-lt"/>
                <a:cs typeface="Times New Roman" panose="02020603050405020304" pitchFamily="18" charset="0"/>
              </a:rPr>
              <a:t>, S. </a:t>
            </a:r>
            <a:r>
              <a:rPr lang="en-US" sz="800" u="sng" dirty="0" err="1">
                <a:latin typeface="+mj-lt"/>
                <a:cs typeface="Times New Roman" panose="02020603050405020304" pitchFamily="18" charset="0"/>
              </a:rPr>
              <a:t>Kamaruddin</a:t>
            </a:r>
            <a:r>
              <a:rPr lang="en-US" sz="800" u="sng" dirty="0">
                <a:latin typeface="+mj-lt"/>
                <a:cs typeface="Times New Roman" panose="02020603050405020304" pitchFamily="18" charset="0"/>
              </a:rPr>
              <a:t>. (2013, June). “</a:t>
            </a:r>
            <a:r>
              <a:rPr lang="en-US" sz="800" dirty="0">
                <a:latin typeface="+mj-lt"/>
                <a:cs typeface="Times New Roman" panose="02020603050405020304" pitchFamily="18" charset="0"/>
              </a:rPr>
              <a:t>Reduction of Defects in Latex Dipping Production: A Case Study in a Malaysian Company for Process Improvement</a:t>
            </a:r>
            <a:r>
              <a:rPr lang="en-US" sz="800" u="sng" dirty="0">
                <a:latin typeface="+mj-lt"/>
                <a:cs typeface="Times New Roman" panose="02020603050405020304" pitchFamily="18" charset="0"/>
              </a:rPr>
              <a:t>” </a:t>
            </a:r>
            <a:r>
              <a:rPr lang="en-US" sz="800" dirty="0">
                <a:latin typeface="+mj-lt"/>
                <a:cs typeface="Times New Roman" panose="02020603050405020304" pitchFamily="18" charset="0"/>
              </a:rPr>
              <a:t>The International Journal Of Engineering And Science (IJES) [Online]. vol. 2, issue 6, Pp. 1-11. Available: </a:t>
            </a:r>
            <a:r>
              <a:rPr lang="en-US" sz="800" u="sng" dirty="0">
                <a:latin typeface="+mj-lt"/>
                <a:cs typeface="Times New Roman" panose="02020603050405020304" pitchFamily="18" charset="0"/>
                <a:hlinkClick r:id="rId4">
                  <a:extLst>
                    <a:ext uri="{A12FA001-AC4F-418D-AE19-62706E023703}">
                      <ahyp:hlinkClr xmlns:ahyp="http://schemas.microsoft.com/office/drawing/2018/hyperlinkcolor" val="tx"/>
                    </a:ext>
                  </a:extLst>
                </a:hlinkClick>
              </a:rPr>
              <a:t>http://www.theijes.com/papers/v2-i6/Part.2/A026201011.pdf</a:t>
            </a:r>
            <a:endParaRPr lang="en-US" sz="800" dirty="0">
              <a:latin typeface="+mj-lt"/>
              <a:cs typeface="Times New Roman" panose="02020603050405020304" pitchFamily="18" charset="0"/>
            </a:endParaRPr>
          </a:p>
          <a:p>
            <a:pPr marL="0" indent="0">
              <a:buNone/>
            </a:pPr>
            <a:r>
              <a:rPr lang="en-US" sz="800" dirty="0">
                <a:latin typeface="+mj-lt"/>
                <a:cs typeface="Times New Roman" panose="02020603050405020304" pitchFamily="18" charset="0"/>
              </a:rPr>
              <a:t>[4] L. Than, S.W. </a:t>
            </a:r>
            <a:r>
              <a:rPr lang="en-US" sz="800" dirty="0" err="1">
                <a:latin typeface="+mj-lt"/>
                <a:cs typeface="Times New Roman" panose="02020603050405020304" pitchFamily="18" charset="0"/>
              </a:rPr>
              <a:t>Phang</a:t>
            </a:r>
            <a:r>
              <a:rPr lang="en-US" sz="800" dirty="0">
                <a:latin typeface="+mj-lt"/>
                <a:cs typeface="Times New Roman" panose="02020603050405020304" pitchFamily="18" charset="0"/>
              </a:rPr>
              <a:t>, K.N. Ho, “Coagulant Dipping Time and Temperature </a:t>
            </a:r>
            <a:r>
              <a:rPr lang="en-US" sz="800" dirty="0" err="1">
                <a:latin typeface="+mj-lt"/>
                <a:cs typeface="Times New Roman" panose="02020603050405020304" pitchFamily="18" charset="0"/>
              </a:rPr>
              <a:t>Optimisation</a:t>
            </a:r>
            <a:r>
              <a:rPr lang="en-US" sz="800" dirty="0">
                <a:latin typeface="+mj-lt"/>
                <a:cs typeface="Times New Roman" panose="02020603050405020304" pitchFamily="18" charset="0"/>
              </a:rPr>
              <a:t> for Latex Glove Uneven Coating Investigation” in Conf. of Material Science, 2018 Selangor, Malaysia [Online]. Available: </a:t>
            </a:r>
            <a:r>
              <a:rPr lang="en-US" sz="800" u="sng" dirty="0">
                <a:latin typeface="+mj-lt"/>
                <a:cs typeface="Times New Roman" panose="02020603050405020304" pitchFamily="18" charset="0"/>
                <a:hlinkClick r:id="rId5">
                  <a:extLst>
                    <a:ext uri="{A12FA001-AC4F-418D-AE19-62706E023703}">
                      <ahyp:hlinkClr xmlns:ahyp="http://schemas.microsoft.com/office/drawing/2018/hyperlinkcolor" val="tx"/>
                    </a:ext>
                  </a:extLst>
                </a:hlinkClick>
              </a:rPr>
              <a:t>https://www.semanticscholar.org/paper/Coagulant-Dipping-Time-and-Temperature-Optimisation-Than-Phang/53931b71376196367603d0c5a2674492e31f4382</a:t>
            </a:r>
            <a:r>
              <a:rPr lang="en-US" sz="800" dirty="0">
                <a:latin typeface="+mj-lt"/>
                <a:cs typeface="Times New Roman" panose="02020603050405020304" pitchFamily="18" charset="0"/>
              </a:rPr>
              <a:t> </a:t>
            </a:r>
          </a:p>
          <a:p>
            <a:pPr marL="0" indent="0">
              <a:buNone/>
            </a:pPr>
            <a:r>
              <a:rPr lang="en-US" sz="800" dirty="0">
                <a:latin typeface="+mj-lt"/>
                <a:cs typeface="Times New Roman" panose="02020603050405020304" pitchFamily="18" charset="0"/>
              </a:rPr>
              <a:t>[5] S. </a:t>
            </a:r>
            <a:r>
              <a:rPr lang="en-US" sz="800" dirty="0" err="1">
                <a:latin typeface="+mj-lt"/>
                <a:cs typeface="Times New Roman" panose="02020603050405020304" pitchFamily="18" charset="0"/>
              </a:rPr>
              <a:t>Amdur</a:t>
            </a:r>
            <a:r>
              <a:rPr lang="en-US" sz="800" dirty="0">
                <a:latin typeface="+mj-lt"/>
                <a:cs typeface="Times New Roman" panose="02020603050405020304" pitchFamily="18" charset="0"/>
              </a:rPr>
              <a:t>, “VISCOSITY ENHANCED NATURAL RUBBER LATEX DIPPING MEDIA AND DIPPED ARTICLES OF GREATER THICKNESS PREPARED THEREFROM,” U.S. Patent 2002/0156159 A1, 24 Oct. , 2002</a:t>
            </a:r>
          </a:p>
          <a:p>
            <a:pPr marL="0" indent="0">
              <a:buNone/>
            </a:pPr>
            <a:r>
              <a:rPr lang="en-US" sz="800" dirty="0">
                <a:latin typeface="+mj-lt"/>
                <a:cs typeface="Times New Roman" panose="02020603050405020304" pitchFamily="18" charset="0"/>
              </a:rPr>
              <a:t>[6] K. K. </a:t>
            </a:r>
            <a:r>
              <a:rPr lang="en-US" sz="800" dirty="0" err="1">
                <a:latin typeface="+mj-lt"/>
                <a:cs typeface="Times New Roman" panose="02020603050405020304" pitchFamily="18" charset="0"/>
              </a:rPr>
              <a:t>Sasidharan</a:t>
            </a:r>
            <a:r>
              <a:rPr lang="en-US" sz="800" dirty="0">
                <a:latin typeface="+mj-lt"/>
                <a:cs typeface="Times New Roman" panose="02020603050405020304" pitchFamily="18" charset="0"/>
              </a:rPr>
              <a:t>, R. Joseph, G. </a:t>
            </a:r>
            <a:r>
              <a:rPr lang="en-US" sz="800" dirty="0" err="1">
                <a:latin typeface="+mj-lt"/>
                <a:cs typeface="Times New Roman" panose="02020603050405020304" pitchFamily="18" charset="0"/>
              </a:rPr>
              <a:t>Rajammal</a:t>
            </a:r>
            <a:r>
              <a:rPr lang="en-US" sz="800" dirty="0">
                <a:latin typeface="+mj-lt"/>
                <a:cs typeface="Times New Roman" panose="02020603050405020304" pitchFamily="18" charset="0"/>
              </a:rPr>
              <a:t>, P. V. </a:t>
            </a:r>
            <a:r>
              <a:rPr lang="en-US" sz="800" dirty="0" err="1">
                <a:latin typeface="+mj-lt"/>
                <a:cs typeface="Times New Roman" panose="02020603050405020304" pitchFamily="18" charset="0"/>
              </a:rPr>
              <a:t>Pillal</a:t>
            </a:r>
            <a:r>
              <a:rPr lang="en-US" sz="800" dirty="0">
                <a:latin typeface="+mj-lt"/>
                <a:cs typeface="Times New Roman" panose="02020603050405020304" pitchFamily="18" charset="0"/>
              </a:rPr>
              <a:t>, K. S. Gopalakrishnan. (2001, July). “Studies on the Dipping Characteristics of RVNRL and NR Latex Compounds”. Applied Polymer Science [Online]. vol. 81, issue 13, Pp. 3141-3148. Available: </a:t>
            </a:r>
            <a:r>
              <a:rPr lang="en-US" sz="800" u="sng" dirty="0">
                <a:latin typeface="+mj-lt"/>
                <a:cs typeface="Times New Roman" panose="02020603050405020304" pitchFamily="18" charset="0"/>
                <a:hlinkClick r:id="rId6">
                  <a:extLst>
                    <a:ext uri="{A12FA001-AC4F-418D-AE19-62706E023703}">
                      <ahyp:hlinkClr xmlns:ahyp="http://schemas.microsoft.com/office/drawing/2018/hyperlinkcolor" val="tx"/>
                    </a:ext>
                  </a:extLst>
                </a:hlinkClick>
              </a:rPr>
              <a:t>https://www.researchgate.net/publication/230290172_Studies_on_the_dipping_characteristics_of_RVNRL_and_NR_latex_compounds</a:t>
            </a:r>
            <a:endParaRPr lang="en-US" sz="800" dirty="0">
              <a:latin typeface="+mj-lt"/>
              <a:cs typeface="Times New Roman" panose="02020603050405020304" pitchFamily="18" charset="0"/>
            </a:endParaRPr>
          </a:p>
          <a:p>
            <a:pPr marL="0" indent="0">
              <a:buNone/>
            </a:pPr>
            <a:r>
              <a:rPr lang="en-US" sz="800" dirty="0">
                <a:latin typeface="+mj-lt"/>
                <a:cs typeface="Times New Roman" panose="02020603050405020304" pitchFamily="18" charset="0"/>
              </a:rPr>
              <a:t>[7] </a:t>
            </a:r>
            <a:r>
              <a:rPr lang="en-US" sz="800" dirty="0" err="1">
                <a:latin typeface="+mj-lt"/>
                <a:cs typeface="Times New Roman" panose="02020603050405020304" pitchFamily="18" charset="0"/>
              </a:rPr>
              <a:t>W.S.C.Wong</a:t>
            </a:r>
            <a:r>
              <a:rPr lang="en-US" sz="800" dirty="0">
                <a:latin typeface="+mj-lt"/>
                <a:cs typeface="Times New Roman" panose="02020603050405020304" pitchFamily="18" charset="0"/>
              </a:rPr>
              <a:t>. “CURRENT TREND IN LATEX DIPPED PRODUCTS MANUFACTURING”, Malaysia, 1996, pp. 145-148.</a:t>
            </a:r>
          </a:p>
          <a:p>
            <a:pPr marL="0" indent="0">
              <a:buNone/>
            </a:pPr>
            <a:r>
              <a:rPr lang="en-US" sz="800" dirty="0">
                <a:latin typeface="+mj-lt"/>
                <a:cs typeface="Times New Roman" panose="02020603050405020304" pitchFamily="18" charset="0"/>
              </a:rPr>
              <a:t>[8] B. Howe. “An Update on Automation Technology For Latex Dip Molded Products and Coatings,” in Conf. of International Latex, USA, 2009, pp. 1-19. </a:t>
            </a:r>
          </a:p>
          <a:p>
            <a:pPr marL="0" indent="0">
              <a:buNone/>
            </a:pPr>
            <a:r>
              <a:rPr lang="en-US" sz="800" dirty="0">
                <a:latin typeface="+mj-lt"/>
                <a:cs typeface="Times New Roman" panose="02020603050405020304" pitchFamily="18" charset="0"/>
              </a:rPr>
              <a:t>[9] V. </a:t>
            </a:r>
            <a:r>
              <a:rPr lang="en-US" sz="800" dirty="0" err="1">
                <a:latin typeface="+mj-lt"/>
                <a:cs typeface="Times New Roman" panose="02020603050405020304" pitchFamily="18" charset="0"/>
              </a:rPr>
              <a:t>Folvik</a:t>
            </a:r>
            <a:r>
              <a:rPr lang="en-US" sz="800" dirty="0">
                <a:latin typeface="+mj-lt"/>
                <a:cs typeface="Times New Roman" panose="02020603050405020304" pitchFamily="18" charset="0"/>
              </a:rPr>
              <a:t>. “How to use machine learning for production optimization.” Towardsdatascience.com. </a:t>
            </a:r>
            <a:r>
              <a:rPr lang="en-US" sz="800" u="sng" dirty="0">
                <a:latin typeface="+mj-lt"/>
                <a:cs typeface="Times New Roman" panose="02020603050405020304" pitchFamily="18" charset="0"/>
                <a:hlinkClick r:id="rId7">
                  <a:extLst>
                    <a:ext uri="{A12FA001-AC4F-418D-AE19-62706E023703}">
                      <ahyp:hlinkClr xmlns:ahyp="http://schemas.microsoft.com/office/drawing/2018/hyperlinkcolor" val="tx"/>
                    </a:ext>
                  </a:extLst>
                </a:hlinkClick>
              </a:rPr>
              <a:t>https://towardsdatascience.com/machine-learning-for-production-optimization-e460a0b82237</a:t>
            </a:r>
            <a:endParaRPr lang="en-US" sz="800" dirty="0">
              <a:latin typeface="+mj-lt"/>
              <a:cs typeface="Times New Roman" panose="02020603050405020304" pitchFamily="18" charset="0"/>
            </a:endParaRPr>
          </a:p>
          <a:p>
            <a:pPr marL="0" indent="0">
              <a:buNone/>
            </a:pPr>
            <a:r>
              <a:rPr lang="en-US" sz="800" dirty="0">
                <a:latin typeface="+mj-lt"/>
                <a:cs typeface="Times New Roman" panose="02020603050405020304" pitchFamily="18" charset="0"/>
              </a:rPr>
              <a:t>[10] M. Franzese, A. </a:t>
            </a:r>
            <a:r>
              <a:rPr lang="en-US" sz="800" dirty="0" err="1">
                <a:latin typeface="+mj-lt"/>
                <a:cs typeface="Times New Roman" panose="02020603050405020304" pitchFamily="18" charset="0"/>
              </a:rPr>
              <a:t>Luliano</a:t>
            </a:r>
            <a:r>
              <a:rPr lang="en-US" sz="800" dirty="0">
                <a:latin typeface="+mj-lt"/>
                <a:cs typeface="Times New Roman" panose="02020603050405020304" pitchFamily="18" charset="0"/>
              </a:rPr>
              <a:t>, “Correlation Analysis</a:t>
            </a:r>
            <a:r>
              <a:rPr lang="en-US" sz="800" b="1" dirty="0">
                <a:latin typeface="+mj-lt"/>
                <a:cs typeface="Times New Roman" panose="02020603050405020304" pitchFamily="18" charset="0"/>
              </a:rPr>
              <a:t>,</a:t>
            </a:r>
            <a:r>
              <a:rPr lang="en-US" sz="800" dirty="0">
                <a:latin typeface="+mj-lt"/>
                <a:cs typeface="Times New Roman" panose="02020603050405020304" pitchFamily="18" charset="0"/>
              </a:rPr>
              <a:t>”</a:t>
            </a:r>
            <a:r>
              <a:rPr lang="en-US" sz="800" b="1" dirty="0">
                <a:latin typeface="+mj-lt"/>
                <a:cs typeface="Times New Roman" panose="02020603050405020304" pitchFamily="18" charset="0"/>
              </a:rPr>
              <a:t> </a:t>
            </a:r>
            <a:r>
              <a:rPr lang="en-US" sz="800" dirty="0">
                <a:latin typeface="+mj-lt"/>
                <a:cs typeface="Times New Roman" panose="02020603050405020304" pitchFamily="18" charset="0"/>
              </a:rPr>
              <a:t>Encyclopedia of Bioinformatics and Computational Biology, vol. 1, p. 706-721, January 2019. [Abstract]. Available: </a:t>
            </a:r>
            <a:r>
              <a:rPr lang="en-US" sz="800" u="sng" dirty="0">
                <a:latin typeface="+mj-lt"/>
                <a:cs typeface="Times New Roman" panose="02020603050405020304" pitchFamily="18" charset="0"/>
                <a:hlinkClick r:id="rId8">
                  <a:extLst>
                    <a:ext uri="{A12FA001-AC4F-418D-AE19-62706E023703}">
                      <ahyp:hlinkClr xmlns:ahyp="http://schemas.microsoft.com/office/drawing/2018/hyperlinkcolor" val="tx"/>
                    </a:ext>
                  </a:extLst>
                </a:hlinkClick>
              </a:rPr>
              <a:t>https://www.sciencedirect.com/science/article/pii/B9780128096338203580</a:t>
            </a:r>
            <a:r>
              <a:rPr lang="en-US" sz="800" u="sng" dirty="0">
                <a:latin typeface="+mj-lt"/>
                <a:cs typeface="Times New Roman" panose="02020603050405020304" pitchFamily="18" charset="0"/>
              </a:rPr>
              <a:t> </a:t>
            </a:r>
            <a:endParaRPr lang="en-US" sz="800" dirty="0">
              <a:latin typeface="+mj-lt"/>
              <a:cs typeface="Times New Roman" panose="02020603050405020304" pitchFamily="18" charset="0"/>
            </a:endParaRPr>
          </a:p>
          <a:p>
            <a:pPr marL="0" indent="0">
              <a:buNone/>
            </a:pPr>
            <a:r>
              <a:rPr lang="en-US" sz="800" dirty="0">
                <a:latin typeface="+mj-lt"/>
                <a:cs typeface="Times New Roman" panose="02020603050405020304" pitchFamily="18" charset="0"/>
              </a:rPr>
              <a:t>[11] Global Market Insights. (2019, Sep.).  </a:t>
            </a:r>
            <a:r>
              <a:rPr lang="en-US" sz="800" i="1" dirty="0">
                <a:latin typeface="+mj-lt"/>
                <a:cs typeface="Times New Roman" panose="02020603050405020304" pitchFamily="18" charset="0"/>
              </a:rPr>
              <a:t>Industry Trends</a:t>
            </a:r>
            <a:r>
              <a:rPr lang="en-US" sz="800" dirty="0">
                <a:latin typeface="+mj-lt"/>
                <a:cs typeface="Times New Roman" panose="02020603050405020304" pitchFamily="18" charset="0"/>
              </a:rPr>
              <a:t> [online]. Available: </a:t>
            </a:r>
            <a:r>
              <a:rPr lang="en-US" sz="800" u="sng" dirty="0">
                <a:latin typeface="+mj-lt"/>
                <a:cs typeface="Times New Roman" panose="02020603050405020304" pitchFamily="18" charset="0"/>
                <a:hlinkClick r:id="rId9">
                  <a:extLst>
                    <a:ext uri="{A12FA001-AC4F-418D-AE19-62706E023703}">
                      <ahyp:hlinkClr xmlns:ahyp="http://schemas.microsoft.com/office/drawing/2018/hyperlinkcolor" val="tx"/>
                    </a:ext>
                  </a:extLst>
                </a:hlinkClick>
              </a:rPr>
              <a:t>https://www.gminsights.com/industry-analysis/industrial-safety-gloves-market</a:t>
            </a:r>
            <a:endParaRPr lang="en-US" sz="800" u="sng" dirty="0">
              <a:latin typeface="+mj-lt"/>
              <a:cs typeface="Times New Roman" panose="02020603050405020304" pitchFamily="18" charset="0"/>
            </a:endParaRPr>
          </a:p>
          <a:p>
            <a:pPr marL="0" indent="0">
              <a:buNone/>
            </a:pPr>
            <a:r>
              <a:rPr lang="en-US" sz="800" dirty="0">
                <a:latin typeface="+mj-lt"/>
              </a:rPr>
              <a:t>[12] Z. Bandar, H. Al-Attar and D. McLean, "Genetic algorithm based multiple decision tree induction," ICONIP'99. ANZIIS'99 &amp; ANNES'99 &amp; ACNN'99. 6th International Conference on Neural Information Processing. Proceedings (Cat. No.99EX378), Perth, WA, Australia, 1999, pp. 429-434 vol.2, </a:t>
            </a:r>
            <a:r>
              <a:rPr lang="en-US" sz="800" dirty="0" err="1">
                <a:latin typeface="+mj-lt"/>
              </a:rPr>
              <a:t>doi</a:t>
            </a:r>
            <a:r>
              <a:rPr lang="en-US" sz="800" dirty="0">
                <a:latin typeface="+mj-lt"/>
              </a:rPr>
              <a:t>: 10.1109/ICONIP.1999.845633.</a:t>
            </a:r>
          </a:p>
          <a:p>
            <a:pPr marL="0" indent="0">
              <a:buNone/>
            </a:pPr>
            <a:r>
              <a:rPr lang="en-US" sz="800" dirty="0">
                <a:latin typeface="+mj-lt"/>
              </a:rPr>
              <a:t>[13] Ngoc-Tu Nguyen, </a:t>
            </a:r>
            <a:r>
              <a:rPr lang="en-US" sz="800" dirty="0" err="1">
                <a:latin typeface="+mj-lt"/>
              </a:rPr>
              <a:t>Jeong</a:t>
            </a:r>
            <a:r>
              <a:rPr lang="en-US" sz="800" dirty="0">
                <a:latin typeface="+mj-lt"/>
              </a:rPr>
              <a:t>-Min Kwon and Hong-</a:t>
            </a:r>
            <a:r>
              <a:rPr lang="en-US" sz="800" dirty="0" err="1">
                <a:latin typeface="+mj-lt"/>
              </a:rPr>
              <a:t>Hee</a:t>
            </a:r>
            <a:r>
              <a:rPr lang="en-US" sz="800" dirty="0">
                <a:latin typeface="+mj-lt"/>
              </a:rPr>
              <a:t> Lee,  "Fault diagnosis of induction motor using decision tree with an optimal feature selection,"  2007 7th </a:t>
            </a:r>
            <a:r>
              <a:rPr lang="en-US" sz="800" dirty="0" err="1">
                <a:latin typeface="+mj-lt"/>
              </a:rPr>
              <a:t>Internatonal</a:t>
            </a:r>
            <a:r>
              <a:rPr lang="en-US" sz="800" dirty="0">
                <a:latin typeface="+mj-lt"/>
              </a:rPr>
              <a:t> Conference on Power Electronics, Daegu, Korea (South), 2007,  pp. 729-732, </a:t>
            </a:r>
            <a:r>
              <a:rPr lang="en-US" sz="800" dirty="0" err="1">
                <a:latin typeface="+mj-lt"/>
              </a:rPr>
              <a:t>doi</a:t>
            </a:r>
            <a:r>
              <a:rPr lang="en-US" sz="800" dirty="0">
                <a:latin typeface="+mj-lt"/>
              </a:rPr>
              <a:t>: 10.1109/ICPE.2007.4692484.</a:t>
            </a:r>
          </a:p>
          <a:p>
            <a:pPr marL="0" indent="0">
              <a:buNone/>
            </a:pPr>
            <a:r>
              <a:rPr lang="en-US" sz="800" dirty="0">
                <a:latin typeface="+mj-lt"/>
              </a:rPr>
              <a:t>[14] N. A. </a:t>
            </a:r>
            <a:r>
              <a:rPr lang="en-US" sz="800" dirty="0" err="1">
                <a:latin typeface="+mj-lt"/>
              </a:rPr>
              <a:t>Pakri</a:t>
            </a:r>
            <a:r>
              <a:rPr lang="en-US" sz="800" dirty="0">
                <a:latin typeface="+mj-lt"/>
              </a:rPr>
              <a:t>, A. R. Hussain and K. A. </a:t>
            </a:r>
            <a:r>
              <a:rPr lang="en-US" sz="800" dirty="0" err="1">
                <a:latin typeface="+mj-lt"/>
              </a:rPr>
              <a:t>Kasmiran</a:t>
            </a:r>
            <a:r>
              <a:rPr lang="en-US" sz="800" dirty="0">
                <a:latin typeface="+mj-lt"/>
              </a:rPr>
              <a:t>,  "Linear machine weight adaptation in a genetic programming classifier that classifies medical data,"  2008 International Conference on Computer and Communication Engineering,  Kuala Lumpur, Malaysia, 2008,  pp. 236-240, </a:t>
            </a:r>
            <a:r>
              <a:rPr lang="en-US" sz="800" dirty="0" err="1">
                <a:latin typeface="+mj-lt"/>
              </a:rPr>
              <a:t>doi</a:t>
            </a:r>
            <a:r>
              <a:rPr lang="en-US" sz="800" dirty="0">
                <a:latin typeface="+mj-lt"/>
              </a:rPr>
              <a:t>: 10.1109/ICCCE.2008.4580603.</a:t>
            </a:r>
          </a:p>
          <a:p>
            <a:pPr marL="0" indent="0">
              <a:buNone/>
            </a:pPr>
            <a:r>
              <a:rPr lang="en-US" sz="800" dirty="0">
                <a:latin typeface="+mj-lt"/>
              </a:rPr>
              <a:t>[15] </a:t>
            </a:r>
            <a:r>
              <a:rPr lang="en-US" sz="800" dirty="0" err="1">
                <a:latin typeface="+mj-lt"/>
              </a:rPr>
              <a:t>Kyoung</a:t>
            </a:r>
            <a:r>
              <a:rPr lang="en-US" sz="800" dirty="0">
                <a:latin typeface="+mj-lt"/>
              </a:rPr>
              <a:t> Min Kim, Byung </a:t>
            </a:r>
            <a:r>
              <a:rPr lang="en-US" sz="800" dirty="0" err="1">
                <a:latin typeface="+mj-lt"/>
              </a:rPr>
              <a:t>Jin</a:t>
            </a:r>
            <a:r>
              <a:rPr lang="en-US" sz="800" dirty="0">
                <a:latin typeface="+mj-lt"/>
              </a:rPr>
              <a:t> Lee, </a:t>
            </a:r>
            <a:r>
              <a:rPr lang="en-US" sz="800" dirty="0" err="1">
                <a:latin typeface="+mj-lt"/>
              </a:rPr>
              <a:t>Kyoung</a:t>
            </a:r>
            <a:r>
              <a:rPr lang="en-US" sz="800" dirty="0">
                <a:latin typeface="+mj-lt"/>
              </a:rPr>
              <a:t> </a:t>
            </a:r>
            <a:r>
              <a:rPr lang="en-US" sz="800" dirty="0" err="1">
                <a:latin typeface="+mj-lt"/>
              </a:rPr>
              <a:t>Lyou</a:t>
            </a:r>
            <a:r>
              <a:rPr lang="en-US" sz="800" dirty="0">
                <a:latin typeface="+mj-lt"/>
              </a:rPr>
              <a:t> and </a:t>
            </a:r>
            <a:r>
              <a:rPr lang="en-US" sz="800" dirty="0" err="1">
                <a:latin typeface="+mj-lt"/>
              </a:rPr>
              <a:t>Gwi</a:t>
            </a:r>
            <a:r>
              <a:rPr lang="en-US" sz="800" dirty="0">
                <a:latin typeface="+mj-lt"/>
              </a:rPr>
              <a:t> Tae Park,  "Design of a binary decision tree using the genetic algorithm and K-means algorithm for recognition of the defect patterns of cold mill strip,"  FUZZ-IEEE'99. 1999 IEEE International Fuzzy Systems. Conference Proceedings  (Cat. No.99CH36315), Seoul, Korea (South), 1999,  pp. 1081-1085 vol.2, </a:t>
            </a:r>
            <a:r>
              <a:rPr lang="en-US" sz="800" dirty="0" err="1">
                <a:latin typeface="+mj-lt"/>
              </a:rPr>
              <a:t>doi</a:t>
            </a:r>
            <a:r>
              <a:rPr lang="en-US" sz="800" dirty="0">
                <a:latin typeface="+mj-lt"/>
              </a:rPr>
              <a:t>: 10.1109/FUZZY.1999.793104.</a:t>
            </a:r>
          </a:p>
          <a:p>
            <a:pPr marL="0" indent="0">
              <a:buNone/>
            </a:pPr>
            <a:r>
              <a:rPr lang="en-US" sz="800" dirty="0">
                <a:latin typeface="+mj-lt"/>
              </a:rPr>
              <a:t>[16] Florian Eger, Colin </a:t>
            </a:r>
            <a:r>
              <a:rPr lang="en-US" sz="800" dirty="0" err="1">
                <a:latin typeface="+mj-lt"/>
              </a:rPr>
              <a:t>Reiff</a:t>
            </a:r>
            <a:r>
              <a:rPr lang="en-US" sz="800" dirty="0">
                <a:latin typeface="+mj-lt"/>
              </a:rPr>
              <a:t>, Bernd </a:t>
            </a:r>
            <a:r>
              <a:rPr lang="en-US" sz="800" dirty="0" err="1">
                <a:latin typeface="+mj-lt"/>
              </a:rPr>
              <a:t>Brantl</a:t>
            </a:r>
            <a:r>
              <a:rPr lang="en-US" sz="800" dirty="0">
                <a:latin typeface="+mj-lt"/>
              </a:rPr>
              <a:t>, Marcello </a:t>
            </a:r>
            <a:r>
              <a:rPr lang="en-US" sz="800" dirty="0" err="1">
                <a:latin typeface="+mj-lt"/>
              </a:rPr>
              <a:t>Colledani</a:t>
            </a:r>
            <a:r>
              <a:rPr lang="en-US" sz="800" dirty="0">
                <a:latin typeface="+mj-lt"/>
              </a:rPr>
              <a:t>, Alexander </a:t>
            </a:r>
            <a:r>
              <a:rPr lang="en-US" sz="800" dirty="0" err="1">
                <a:latin typeface="+mj-lt"/>
              </a:rPr>
              <a:t>Verl</a:t>
            </a:r>
            <a:r>
              <a:rPr lang="en-US" sz="800" dirty="0">
                <a:latin typeface="+mj-lt"/>
              </a:rPr>
              <a:t>, Correlation analysis methods in multi-stage production systems for reaching zero-defect manufacturing, Procedia CIRP, Volume 72, 2018, Pages 635-640, ISSN 2212-8271, Available: </a:t>
            </a:r>
            <a:r>
              <a:rPr lang="en-US" sz="800" dirty="0">
                <a:latin typeface="+mj-lt"/>
                <a:hlinkClick r:id="rId10">
                  <a:extLst>
                    <a:ext uri="{A12FA001-AC4F-418D-AE19-62706E023703}">
                      <ahyp:hlinkClr xmlns:ahyp="http://schemas.microsoft.com/office/drawing/2018/hyperlinkcolor" val="tx"/>
                    </a:ext>
                  </a:extLst>
                </a:hlinkClick>
              </a:rPr>
              <a:t>https://www.sciencedirect.com/science/article/pii/S2212827118303214</a:t>
            </a:r>
            <a:endParaRPr lang="en-US" sz="800" dirty="0">
              <a:latin typeface="+mj-lt"/>
            </a:endParaRPr>
          </a:p>
          <a:p>
            <a:pPr marL="0" indent="0">
              <a:buNone/>
            </a:pPr>
            <a:r>
              <a:rPr lang="en-US" sz="800" dirty="0">
                <a:latin typeface="+mj-lt"/>
              </a:rPr>
              <a:t>[17] Deborah R. Carvalho, Alex A. Freitas, A hybrid decision tree/genetic algorithm method for data mining, Information Sciences, Volume 163, Issues 1–3, 2004, Pages 13-35, ISSN 0020-0255, Available : </a:t>
            </a:r>
            <a:r>
              <a:rPr lang="en-US" sz="800" dirty="0">
                <a:latin typeface="+mj-lt"/>
                <a:hlinkClick r:id="rId11">
                  <a:extLst>
                    <a:ext uri="{A12FA001-AC4F-418D-AE19-62706E023703}">
                      <ahyp:hlinkClr xmlns:ahyp="http://schemas.microsoft.com/office/drawing/2018/hyperlinkcolor" val="tx"/>
                    </a:ext>
                  </a:extLst>
                </a:hlinkClick>
              </a:rPr>
              <a:t>https://www.sciencedirect.com/science/article/pii/S0020025503004146</a:t>
            </a:r>
            <a:endParaRPr lang="en-US" sz="800" dirty="0">
              <a:latin typeface="+mj-lt"/>
            </a:endParaRPr>
          </a:p>
          <a:p>
            <a:pPr marL="0" indent="0">
              <a:buNone/>
            </a:pPr>
            <a:r>
              <a:rPr lang="en-US" sz="800" dirty="0">
                <a:latin typeface="+mj-lt"/>
              </a:rPr>
              <a:t>[18] </a:t>
            </a:r>
            <a:r>
              <a:rPr lang="en-US" sz="800" dirty="0"/>
              <a:t>Wang, KS. Towards zero-defect manufacturing (ZDM)—a data mining approach. </a:t>
            </a:r>
            <a:r>
              <a:rPr lang="en-US" sz="800" i="1" dirty="0"/>
              <a:t>Adv. Manuf.</a:t>
            </a:r>
            <a:r>
              <a:rPr lang="en-US" sz="800" dirty="0"/>
              <a:t> </a:t>
            </a:r>
            <a:r>
              <a:rPr lang="en-US" sz="800" b="1" dirty="0"/>
              <a:t>1, </a:t>
            </a:r>
            <a:r>
              <a:rPr lang="en-US" sz="800" dirty="0"/>
              <a:t>62–74 (2013). https://doi.org/10.1007/s40436-013-0010-9</a:t>
            </a:r>
            <a:endParaRPr lang="en-US" sz="800" dirty="0">
              <a:latin typeface="+mj-lt"/>
            </a:endParaRPr>
          </a:p>
          <a:p>
            <a:pPr marL="0" indent="0">
              <a:buNone/>
            </a:pPr>
            <a:endParaRPr lang="en-US" sz="800" dirty="0">
              <a:solidFill>
                <a:schemeClr val="accent1"/>
              </a:solidFill>
              <a:latin typeface="Times New Roman" panose="02020603050405020304" pitchFamily="18" charset="0"/>
              <a:cs typeface="Times New Roman" panose="02020603050405020304" pitchFamily="18" charset="0"/>
            </a:endParaRPr>
          </a:p>
        </p:txBody>
      </p:sp>
      <p:sp>
        <p:nvSpPr>
          <p:cNvPr id="182" name="TextBox 181">
            <a:extLst>
              <a:ext uri="{FF2B5EF4-FFF2-40B4-BE49-F238E27FC236}">
                <a16:creationId xmlns:a16="http://schemas.microsoft.com/office/drawing/2014/main" id="{CCE9499D-FAF5-4D48-BFC2-3FE40C74E883}"/>
              </a:ext>
            </a:extLst>
          </p:cNvPr>
          <p:cNvSpPr txBox="1"/>
          <p:nvPr/>
        </p:nvSpPr>
        <p:spPr>
          <a:xfrm>
            <a:off x="2783394" y="6422957"/>
            <a:ext cx="9318172" cy="369332"/>
          </a:xfrm>
          <a:prstGeom prst="rect">
            <a:avLst/>
          </a:prstGeom>
          <a:noFill/>
        </p:spPr>
        <p:txBody>
          <a:bodyPr wrap="square" rtlCol="0">
            <a:spAutoFit/>
          </a:bodyPr>
          <a:lstStyle/>
          <a:p>
            <a:r>
              <a:rPr lang="en-US" dirty="0"/>
              <a:t>IT17175012 | Fernando W.M.N.A | 20_21-J 17 </a:t>
            </a:r>
          </a:p>
        </p:txBody>
      </p:sp>
    </p:spTree>
    <p:extLst>
      <p:ext uri="{BB962C8B-B14F-4D97-AF65-F5344CB8AC3E}">
        <p14:creationId xmlns:p14="http://schemas.microsoft.com/office/powerpoint/2010/main" val="1251069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8C1FE109-7A25-4156-A836-9B70B18FD16D}"/>
              </a:ext>
            </a:extLst>
          </p:cNvPr>
          <p:cNvSpPr txBox="1">
            <a:spLocks/>
          </p:cNvSpPr>
          <p:nvPr/>
        </p:nvSpPr>
        <p:spPr>
          <a:xfrm>
            <a:off x="802888" y="2910468"/>
            <a:ext cx="10523395" cy="12886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IT17182188      | </a:t>
            </a:r>
            <a:r>
              <a:rPr lang="en-US" dirty="0">
                <a:solidFill>
                  <a:schemeClr val="bg1"/>
                </a:solidFill>
              </a:rPr>
              <a:t>RATHNAYAKE R. M. M. G.</a:t>
            </a:r>
          </a:p>
        </p:txBody>
      </p:sp>
      <p:sp>
        <p:nvSpPr>
          <p:cNvPr id="5" name="Text Placeholder 5">
            <a:extLst>
              <a:ext uri="{FF2B5EF4-FFF2-40B4-BE49-F238E27FC236}">
                <a16:creationId xmlns:a16="http://schemas.microsoft.com/office/drawing/2014/main" id="{83C3652A-DF34-4C5A-B0E5-B3FEFF8F0B0B}"/>
              </a:ext>
            </a:extLst>
          </p:cNvPr>
          <p:cNvSpPr txBox="1">
            <a:spLocks/>
          </p:cNvSpPr>
          <p:nvPr/>
        </p:nvSpPr>
        <p:spPr>
          <a:xfrm>
            <a:off x="1018572" y="4237261"/>
            <a:ext cx="10307712" cy="15037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endParaRPr lang="en-US" dirty="0"/>
          </a:p>
          <a:p>
            <a:pPr marL="0" indent="0">
              <a:buNone/>
            </a:pPr>
            <a:r>
              <a:rPr lang="en-US" sz="2000" dirty="0">
                <a:solidFill>
                  <a:schemeClr val="accent6">
                    <a:lumMod val="20000"/>
                    <a:lumOff val="80000"/>
                  </a:schemeClr>
                </a:solidFill>
              </a:rPr>
              <a:t>DATA SCIENCE</a:t>
            </a:r>
          </a:p>
        </p:txBody>
      </p:sp>
      <p:sp>
        <p:nvSpPr>
          <p:cNvPr id="7" name="Text Placeholder 3">
            <a:extLst>
              <a:ext uri="{FF2B5EF4-FFF2-40B4-BE49-F238E27FC236}">
                <a16:creationId xmlns:a16="http://schemas.microsoft.com/office/drawing/2014/main" id="{AD00DE23-F282-4DAC-87D9-12987DBF5FC7}"/>
              </a:ext>
            </a:extLst>
          </p:cNvPr>
          <p:cNvSpPr>
            <a:spLocks noGrp="1"/>
          </p:cNvSpPr>
          <p:nvPr>
            <p:ph type="body" sz="quarter" idx="10"/>
          </p:nvPr>
        </p:nvSpPr>
        <p:spPr>
          <a:xfrm>
            <a:off x="2946918" y="6477000"/>
            <a:ext cx="7086600" cy="381000"/>
          </a:xfrm>
        </p:spPr>
        <p:txBody>
          <a:bodyPr/>
          <a:lstStyle/>
          <a:p>
            <a:r>
              <a:rPr lang="en-US" sz="2000" dirty="0">
                <a:solidFill>
                  <a:schemeClr val="tx1"/>
                </a:solidFill>
              </a:rPr>
              <a:t>IT17182188</a:t>
            </a:r>
            <a:r>
              <a:rPr lang="en-US" sz="2400" dirty="0">
                <a:solidFill>
                  <a:schemeClr val="tx1"/>
                </a:solidFill>
              </a:rPr>
              <a:t>  | </a:t>
            </a:r>
            <a:r>
              <a:rPr lang="en-US" sz="1800" dirty="0">
                <a:solidFill>
                  <a:schemeClr val="tx1"/>
                </a:solidFill>
              </a:rPr>
              <a:t>Rathnayake R. M. M. G.  | 20_21-J17</a:t>
            </a:r>
          </a:p>
        </p:txBody>
      </p:sp>
    </p:spTree>
    <p:extLst>
      <p:ext uri="{BB962C8B-B14F-4D97-AF65-F5344CB8AC3E}">
        <p14:creationId xmlns:p14="http://schemas.microsoft.com/office/powerpoint/2010/main" val="906186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2D67540F-69E7-4782-859D-EFD7AC045929}"/>
              </a:ext>
            </a:extLst>
          </p:cNvPr>
          <p:cNvSpPr txBox="1">
            <a:spLocks/>
          </p:cNvSpPr>
          <p:nvPr/>
        </p:nvSpPr>
        <p:spPr>
          <a:xfrm>
            <a:off x="789382" y="510172"/>
            <a:ext cx="5814617" cy="348810"/>
          </a:xfrm>
          <a:prstGeom prst="rect">
            <a:avLst/>
          </a:prstGeom>
        </p:spPr>
        <p:txBody>
          <a:bodyPr anchor="ctr"/>
          <a:lstStyle>
            <a:lvl1pPr marL="0" indent="0" algn="l" defTabSz="914400" rtl="0" eaLnBrk="1" latinLnBrk="1" hangingPunct="1">
              <a:spcBef>
                <a:spcPct val="20000"/>
              </a:spcBef>
              <a:buFont typeface="Arial" pitchFamily="34" charset="0"/>
              <a:buNone/>
              <a:defRPr sz="16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685800" indent="-685800">
              <a:buFont typeface="Wingdings" panose="05000000000000000000" pitchFamily="2" charset="2"/>
              <a:buChar char="Ø"/>
            </a:pPr>
            <a:r>
              <a:rPr lang="en-US" altLang="ko-KR" sz="5400" dirty="0">
                <a:latin typeface="Times New Roman" panose="02020603050405020304" pitchFamily="18" charset="0"/>
                <a:cs typeface="Times New Roman" panose="02020603050405020304" pitchFamily="18" charset="0"/>
              </a:rPr>
              <a:t>Overall Progress</a:t>
            </a:r>
          </a:p>
        </p:txBody>
      </p:sp>
      <p:graphicFrame>
        <p:nvGraphicFramePr>
          <p:cNvPr id="5" name="Diagram 4">
            <a:extLst>
              <a:ext uri="{FF2B5EF4-FFF2-40B4-BE49-F238E27FC236}">
                <a16:creationId xmlns:a16="http://schemas.microsoft.com/office/drawing/2014/main" id="{C9A4705C-7D01-4C26-ACD9-49C7417E7B6B}"/>
              </a:ext>
            </a:extLst>
          </p:cNvPr>
          <p:cNvGraphicFramePr/>
          <p:nvPr>
            <p:extLst>
              <p:ext uri="{D42A27DB-BD31-4B8C-83A1-F6EECF244321}">
                <p14:modId xmlns:p14="http://schemas.microsoft.com/office/powerpoint/2010/main" val="2626464899"/>
              </p:ext>
            </p:extLst>
          </p:nvPr>
        </p:nvGraphicFramePr>
        <p:xfrm>
          <a:off x="304800" y="193965"/>
          <a:ext cx="11796765" cy="3971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rrow: Chevron 9">
            <a:extLst>
              <a:ext uri="{FF2B5EF4-FFF2-40B4-BE49-F238E27FC236}">
                <a16:creationId xmlns:a16="http://schemas.microsoft.com/office/drawing/2014/main" id="{73B80A99-66D2-4617-B3B9-7852A9ACDC17}"/>
              </a:ext>
            </a:extLst>
          </p:cNvPr>
          <p:cNvSpPr/>
          <p:nvPr/>
        </p:nvSpPr>
        <p:spPr>
          <a:xfrm>
            <a:off x="4336473" y="4302666"/>
            <a:ext cx="508000" cy="265683"/>
          </a:xfrm>
          <a:prstGeom prst="chevron">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hevron 11">
            <a:extLst>
              <a:ext uri="{FF2B5EF4-FFF2-40B4-BE49-F238E27FC236}">
                <a16:creationId xmlns:a16="http://schemas.microsoft.com/office/drawing/2014/main" id="{866516C4-C946-4EF8-BF1E-B305D726663A}"/>
              </a:ext>
            </a:extLst>
          </p:cNvPr>
          <p:cNvSpPr/>
          <p:nvPr/>
        </p:nvSpPr>
        <p:spPr>
          <a:xfrm>
            <a:off x="4299528" y="5097991"/>
            <a:ext cx="508000" cy="265683"/>
          </a:xfrm>
          <a:prstGeom prst="chevr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hevron 12">
            <a:extLst>
              <a:ext uri="{FF2B5EF4-FFF2-40B4-BE49-F238E27FC236}">
                <a16:creationId xmlns:a16="http://schemas.microsoft.com/office/drawing/2014/main" id="{BAAD7D2B-A3AA-4B40-867B-A3D8C8D80AF7}"/>
              </a:ext>
            </a:extLst>
          </p:cNvPr>
          <p:cNvSpPr/>
          <p:nvPr/>
        </p:nvSpPr>
        <p:spPr>
          <a:xfrm>
            <a:off x="4336473" y="5883851"/>
            <a:ext cx="508000" cy="265683"/>
          </a:xfrm>
          <a:prstGeom prst="chevron">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3965D64D-100F-488D-A851-60FC6A6C878A}"/>
              </a:ext>
            </a:extLst>
          </p:cNvPr>
          <p:cNvSpPr/>
          <p:nvPr/>
        </p:nvSpPr>
        <p:spPr>
          <a:xfrm>
            <a:off x="5449453" y="4112110"/>
            <a:ext cx="3731491" cy="586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Completed tasks</a:t>
            </a:r>
          </a:p>
        </p:txBody>
      </p:sp>
      <p:sp>
        <p:nvSpPr>
          <p:cNvPr id="14" name="Rectangle 13">
            <a:extLst>
              <a:ext uri="{FF2B5EF4-FFF2-40B4-BE49-F238E27FC236}">
                <a16:creationId xmlns:a16="http://schemas.microsoft.com/office/drawing/2014/main" id="{D8EDB727-100F-4019-BB7F-A85D021BB5E8}"/>
              </a:ext>
            </a:extLst>
          </p:cNvPr>
          <p:cNvSpPr/>
          <p:nvPr/>
        </p:nvSpPr>
        <p:spPr>
          <a:xfrm>
            <a:off x="5449454" y="5703114"/>
            <a:ext cx="3731491" cy="586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Tasks yet to start </a:t>
            </a:r>
          </a:p>
        </p:txBody>
      </p:sp>
      <p:sp>
        <p:nvSpPr>
          <p:cNvPr id="16" name="Rectangle 15">
            <a:extLst>
              <a:ext uri="{FF2B5EF4-FFF2-40B4-BE49-F238E27FC236}">
                <a16:creationId xmlns:a16="http://schemas.microsoft.com/office/drawing/2014/main" id="{E8FF7B08-6EFA-41AA-B110-EF13248B1D99}"/>
              </a:ext>
            </a:extLst>
          </p:cNvPr>
          <p:cNvSpPr/>
          <p:nvPr/>
        </p:nvSpPr>
        <p:spPr>
          <a:xfrm>
            <a:off x="5449455" y="4877533"/>
            <a:ext cx="3731491" cy="586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 going tasks</a:t>
            </a:r>
          </a:p>
        </p:txBody>
      </p:sp>
      <p:sp>
        <p:nvSpPr>
          <p:cNvPr id="15" name="Text Placeholder 3">
            <a:extLst>
              <a:ext uri="{FF2B5EF4-FFF2-40B4-BE49-F238E27FC236}">
                <a16:creationId xmlns:a16="http://schemas.microsoft.com/office/drawing/2014/main" id="{1C904367-4091-4A2F-9801-4BB1EC62DA2A}"/>
              </a:ext>
            </a:extLst>
          </p:cNvPr>
          <p:cNvSpPr txBox="1">
            <a:spLocks/>
          </p:cNvSpPr>
          <p:nvPr/>
        </p:nvSpPr>
        <p:spPr>
          <a:xfrm>
            <a:off x="2946918" y="6477000"/>
            <a:ext cx="7086600" cy="381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IT17182188</a:t>
            </a:r>
            <a:r>
              <a:rPr lang="en-US" sz="2400" dirty="0"/>
              <a:t>  | </a:t>
            </a:r>
            <a:r>
              <a:rPr lang="en-US" sz="1800" dirty="0" err="1"/>
              <a:t>Rathnayake</a:t>
            </a:r>
            <a:r>
              <a:rPr lang="en-US" sz="1800" dirty="0"/>
              <a:t> R. M. M. G.  | 20_21-J17</a:t>
            </a:r>
          </a:p>
        </p:txBody>
      </p:sp>
    </p:spTree>
    <p:extLst>
      <p:ext uri="{BB962C8B-B14F-4D97-AF65-F5344CB8AC3E}">
        <p14:creationId xmlns:p14="http://schemas.microsoft.com/office/powerpoint/2010/main" val="2327359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14B70FA-574A-4A76-B7C2-8B300E39386B}"/>
              </a:ext>
            </a:extLst>
          </p:cNvPr>
          <p:cNvSpPr txBox="1">
            <a:spLocks/>
          </p:cNvSpPr>
          <p:nvPr/>
        </p:nvSpPr>
        <p:spPr>
          <a:xfrm>
            <a:off x="543395" y="508915"/>
            <a:ext cx="5226783" cy="830997"/>
          </a:xfrm>
          <a:prstGeom prst="rect">
            <a:avLst/>
          </a:prstGeom>
        </p:spPr>
        <p:txBody>
          <a:bodyPr anchor="ctr"/>
          <a:lstStyle>
            <a:lvl1pPr marL="0" indent="0" algn="l" defTabSz="914400" rtl="0" eaLnBrk="1" latinLnBrk="1" hangingPunct="1">
              <a:spcBef>
                <a:spcPct val="20000"/>
              </a:spcBef>
              <a:buFont typeface="Arial" pitchFamily="34" charset="0"/>
              <a:buNone/>
              <a:defRPr sz="28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857250" indent="-857250">
              <a:lnSpc>
                <a:spcPct val="110000"/>
              </a:lnSpc>
              <a:buFont typeface="Wingdings" panose="05000000000000000000" pitchFamily="2" charset="2"/>
              <a:buChar char="Ø"/>
            </a:pPr>
            <a:r>
              <a:rPr lang="en-US" altLang="ko-KR" sz="4000" dirty="0">
                <a:solidFill>
                  <a:schemeClr val="accent1"/>
                </a:solidFill>
                <a:latin typeface="Times New Roman" panose="02020603050405020304" pitchFamily="18" charset="0"/>
                <a:cs typeface="Times New Roman" panose="02020603050405020304" pitchFamily="18" charset="0"/>
              </a:rPr>
              <a:t>Background</a:t>
            </a:r>
          </a:p>
        </p:txBody>
      </p:sp>
      <p:sp>
        <p:nvSpPr>
          <p:cNvPr id="4" name="TextBox 3">
            <a:extLst>
              <a:ext uri="{FF2B5EF4-FFF2-40B4-BE49-F238E27FC236}">
                <a16:creationId xmlns:a16="http://schemas.microsoft.com/office/drawing/2014/main" id="{E9547E1A-A484-465F-9897-50A48871201A}"/>
              </a:ext>
            </a:extLst>
          </p:cNvPr>
          <p:cNvSpPr txBox="1"/>
          <p:nvPr/>
        </p:nvSpPr>
        <p:spPr>
          <a:xfrm>
            <a:off x="543395" y="1313479"/>
            <a:ext cx="9244838" cy="5355312"/>
          </a:xfrm>
          <a:prstGeom prst="rect">
            <a:avLst/>
          </a:prstGeom>
          <a:noFill/>
        </p:spPr>
        <p:txBody>
          <a:bodyPr wrap="none" rtlCol="0">
            <a:spAutoFit/>
          </a:bodyPr>
          <a:lstStyle/>
          <a:p>
            <a:pPr marL="285750" indent="-285750">
              <a:buFont typeface="Wingdings" panose="05000000000000000000" pitchFamily="2" charset="2"/>
              <a:buChar char="§"/>
            </a:pPr>
            <a:r>
              <a:rPr lang="en-US" dirty="0"/>
              <a:t>Maidas safety has provided products to more than 50 countries over the last 40 years.</a:t>
            </a:r>
          </a:p>
          <a:p>
            <a:pPr marL="1200150" lvl="2" indent="-285750">
              <a:buFont typeface="Wingdings" panose="05000000000000000000" pitchFamily="2" charset="2"/>
              <a:buChar char="v"/>
            </a:pPr>
            <a:r>
              <a:rPr lang="en-US" dirty="0"/>
              <a:t>Supportive glove : yarn shell and latex</a:t>
            </a:r>
          </a:p>
          <a:p>
            <a:pPr marL="1200150" lvl="2" indent="-285750">
              <a:buFont typeface="Wingdings" panose="05000000000000000000" pitchFamily="2" charset="2"/>
              <a:buChar char="v"/>
            </a:pPr>
            <a:endParaRPr lang="en-US" dirty="0"/>
          </a:p>
          <a:p>
            <a:pPr marL="285750" indent="-285750">
              <a:buFont typeface="Wingdings" panose="05000000000000000000" pitchFamily="2" charset="2"/>
              <a:buChar char="§"/>
            </a:pPr>
            <a:r>
              <a:rPr lang="en-US" dirty="0"/>
              <a:t>Basically use 03 main chemicals during manufacturing process  :</a:t>
            </a:r>
          </a:p>
          <a:p>
            <a:pPr marL="1200150" lvl="2" indent="-285750">
              <a:buFont typeface="Wingdings" panose="05000000000000000000" pitchFamily="2" charset="2"/>
              <a:buChar char="v"/>
            </a:pPr>
            <a:r>
              <a:rPr lang="en-US" dirty="0"/>
              <a:t> Latex</a:t>
            </a:r>
          </a:p>
          <a:p>
            <a:pPr marL="1200150" lvl="2" indent="-285750">
              <a:buFont typeface="Wingdings" panose="05000000000000000000" pitchFamily="2" charset="2"/>
              <a:buChar char="v"/>
            </a:pPr>
            <a:r>
              <a:rPr lang="en-US" dirty="0"/>
              <a:t>Solvent</a:t>
            </a:r>
          </a:p>
          <a:p>
            <a:pPr marL="1200150" lvl="2" indent="-285750">
              <a:buFont typeface="Wingdings" panose="05000000000000000000" pitchFamily="2" charset="2"/>
              <a:buChar char="v"/>
            </a:pPr>
            <a:r>
              <a:rPr lang="en-US" dirty="0"/>
              <a:t> Methanol</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
            </a:pPr>
            <a:r>
              <a:rPr lang="en-US" dirty="0"/>
              <a:t>They release chemicals according to manual calculations. Chemical </a:t>
            </a:r>
          </a:p>
          <a:p>
            <a:r>
              <a:rPr lang="en-US" dirty="0"/>
              <a:t>     consumption may be deviate time to time.</a:t>
            </a:r>
          </a:p>
          <a:p>
            <a:endParaRPr lang="en-US" dirty="0"/>
          </a:p>
          <a:p>
            <a:endParaRPr lang="en-US" dirty="0"/>
          </a:p>
          <a:p>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They import these expensive chemicals. Waste happened.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No proper chemical consumption handling process</a:t>
            </a:r>
          </a:p>
        </p:txBody>
      </p:sp>
      <p:pic>
        <p:nvPicPr>
          <p:cNvPr id="6" name="Picture 5" descr="A picture containing handwear, clothing&#10;&#10;Description automatically generated">
            <a:extLst>
              <a:ext uri="{FF2B5EF4-FFF2-40B4-BE49-F238E27FC236}">
                <a16:creationId xmlns:a16="http://schemas.microsoft.com/office/drawing/2014/main" id="{6C768291-68FC-4A17-BCE5-9B5655102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4509" y="3596507"/>
            <a:ext cx="2736360" cy="2736360"/>
          </a:xfrm>
          <a:prstGeom prst="rect">
            <a:avLst/>
          </a:prstGeom>
        </p:spPr>
      </p:pic>
      <p:sp>
        <p:nvSpPr>
          <p:cNvPr id="7" name="Rectangle 6">
            <a:extLst>
              <a:ext uri="{FF2B5EF4-FFF2-40B4-BE49-F238E27FC236}">
                <a16:creationId xmlns:a16="http://schemas.microsoft.com/office/drawing/2014/main" id="{6850DC61-4BAB-4098-94FA-07198D508CA8}"/>
              </a:ext>
            </a:extLst>
          </p:cNvPr>
          <p:cNvSpPr/>
          <p:nvPr/>
        </p:nvSpPr>
        <p:spPr>
          <a:xfrm>
            <a:off x="1400269" y="4083468"/>
            <a:ext cx="6096000" cy="1477328"/>
          </a:xfrm>
          <a:prstGeom prst="rect">
            <a:avLst/>
          </a:prstGeom>
        </p:spPr>
        <p:txBody>
          <a:bodyPr>
            <a:spAutoFit/>
          </a:bodyPr>
          <a:lstStyle/>
          <a:p>
            <a:pPr marL="285750" indent="-285750">
              <a:buFont typeface="Wingdings" panose="05000000000000000000" pitchFamily="2" charset="2"/>
              <a:buChar char="v"/>
            </a:pPr>
            <a:r>
              <a:rPr lang="en-US" dirty="0"/>
              <a:t>No. of yarns in shell</a:t>
            </a:r>
          </a:p>
          <a:p>
            <a:pPr marL="285750" indent="-285750">
              <a:buFont typeface="Wingdings" panose="05000000000000000000" pitchFamily="2" charset="2"/>
              <a:buChar char="v"/>
            </a:pPr>
            <a:r>
              <a:rPr lang="en-US" dirty="0"/>
              <a:t>Yarn type</a:t>
            </a:r>
          </a:p>
          <a:p>
            <a:pPr marL="285750" indent="-285750">
              <a:buFont typeface="Wingdings" panose="05000000000000000000" pitchFamily="2" charset="2"/>
              <a:buChar char="v"/>
            </a:pPr>
            <a:r>
              <a:rPr lang="en-US" dirty="0"/>
              <a:t>Humidity</a:t>
            </a:r>
          </a:p>
          <a:p>
            <a:pPr marL="285750" indent="-285750">
              <a:buFont typeface="Wingdings" panose="05000000000000000000" pitchFamily="2" charset="2"/>
              <a:buChar char="v"/>
            </a:pPr>
            <a:r>
              <a:rPr lang="en-US" dirty="0"/>
              <a:t>Room temperature</a:t>
            </a:r>
          </a:p>
          <a:p>
            <a:pPr marL="285750" indent="-285750">
              <a:buFont typeface="Wingdings" panose="05000000000000000000" pitchFamily="2" charset="2"/>
              <a:buChar char="v"/>
            </a:pPr>
            <a:r>
              <a:rPr lang="en-US" dirty="0"/>
              <a:t>Former temperature</a:t>
            </a:r>
          </a:p>
        </p:txBody>
      </p:sp>
    </p:spTree>
    <p:extLst>
      <p:ext uri="{BB962C8B-B14F-4D97-AF65-F5344CB8AC3E}">
        <p14:creationId xmlns:p14="http://schemas.microsoft.com/office/powerpoint/2010/main" val="3871581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9A54DDE5-7895-46CB-A42A-BB98407FC425}"/>
              </a:ext>
            </a:extLst>
          </p:cNvPr>
          <p:cNvSpPr txBox="1">
            <a:spLocks/>
          </p:cNvSpPr>
          <p:nvPr/>
        </p:nvSpPr>
        <p:spPr>
          <a:xfrm>
            <a:off x="543396" y="508915"/>
            <a:ext cx="4271002" cy="830997"/>
          </a:xfrm>
          <a:prstGeom prst="rect">
            <a:avLst/>
          </a:prstGeom>
        </p:spPr>
        <p:txBody>
          <a:bodyPr anchor="ctr"/>
          <a:lstStyle>
            <a:lvl1pPr marL="0" indent="0" algn="l" defTabSz="914400" rtl="0" eaLnBrk="1" latinLnBrk="1" hangingPunct="1">
              <a:spcBef>
                <a:spcPct val="20000"/>
              </a:spcBef>
              <a:buFont typeface="Arial" pitchFamily="34" charset="0"/>
              <a:buNone/>
              <a:defRPr sz="28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857250" indent="-857250">
              <a:lnSpc>
                <a:spcPct val="110000"/>
              </a:lnSpc>
              <a:buFont typeface="Wingdings" panose="05000000000000000000" pitchFamily="2" charset="2"/>
              <a:buChar char="Ø"/>
            </a:pPr>
            <a:r>
              <a:rPr lang="en-US" altLang="ko-KR" sz="6000" dirty="0">
                <a:solidFill>
                  <a:schemeClr val="accent1"/>
                </a:solidFill>
                <a:latin typeface="Times New Roman" panose="02020603050405020304" pitchFamily="18" charset="0"/>
                <a:cs typeface="Times New Roman" panose="02020603050405020304" pitchFamily="18" charset="0"/>
              </a:rPr>
              <a:t>Problem</a:t>
            </a:r>
          </a:p>
        </p:txBody>
      </p:sp>
      <p:sp>
        <p:nvSpPr>
          <p:cNvPr id="4" name="Text Placeholder 2">
            <a:extLst>
              <a:ext uri="{FF2B5EF4-FFF2-40B4-BE49-F238E27FC236}">
                <a16:creationId xmlns:a16="http://schemas.microsoft.com/office/drawing/2014/main" id="{2153E63F-F1DF-41AC-BCEE-2EDB07F32256}"/>
              </a:ext>
            </a:extLst>
          </p:cNvPr>
          <p:cNvSpPr txBox="1">
            <a:spLocks/>
          </p:cNvSpPr>
          <p:nvPr/>
        </p:nvSpPr>
        <p:spPr>
          <a:xfrm rot="10800000" flipV="1">
            <a:off x="543395" y="1407615"/>
            <a:ext cx="11325698" cy="3361396"/>
          </a:xfrm>
          <a:prstGeom prst="rect">
            <a:avLst/>
          </a:prstGeom>
        </p:spPr>
        <p:txBody>
          <a:bodyPr>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1">
              <a:buFont typeface="Wingdings" panose="05000000000000000000" pitchFamily="2" charset="2"/>
              <a:buChar char="q"/>
            </a:pPr>
            <a:r>
              <a:rPr lang="en-US" sz="2400" dirty="0"/>
              <a:t>Chemical waste happened. </a:t>
            </a:r>
          </a:p>
          <a:p>
            <a:pPr lvl="1">
              <a:buFont typeface="Wingdings" panose="05000000000000000000" pitchFamily="2" charset="2"/>
              <a:buChar char="q"/>
            </a:pPr>
            <a:r>
              <a:rPr lang="en-US" sz="2400" dirty="0">
                <a:solidFill>
                  <a:srgbClr val="FF0000"/>
                </a:solidFill>
              </a:rPr>
              <a:t>IS THERE ANY RELATIONSHIP BETWEEN CHEMICAL CONSUMPTION  &amp; PARAMETERS</a:t>
            </a:r>
          </a:p>
          <a:p>
            <a:pPr marL="457200" lvl="1" indent="0">
              <a:buNone/>
            </a:pPr>
            <a:endParaRPr lang="en-US" sz="2400" dirty="0">
              <a:solidFill>
                <a:schemeClr val="accent5"/>
              </a:solidFill>
            </a:endParaRPr>
          </a:p>
          <a:p>
            <a:pPr marL="457200" lvl="1" indent="0">
              <a:buNone/>
            </a:pPr>
            <a:endParaRPr lang="en-US" sz="2400" dirty="0">
              <a:solidFill>
                <a:schemeClr val="accent5"/>
              </a:solidFill>
            </a:endParaRPr>
          </a:p>
          <a:p>
            <a:pPr marL="457200" lvl="1" indent="0">
              <a:buNone/>
            </a:pPr>
            <a:endParaRPr lang="en-US" sz="2400" dirty="0">
              <a:solidFill>
                <a:schemeClr val="accent5"/>
              </a:solidFill>
            </a:endParaRPr>
          </a:p>
          <a:p>
            <a:pPr lvl="1">
              <a:buFont typeface="Wingdings" panose="05000000000000000000" pitchFamily="2" charset="2"/>
              <a:buChar char="q"/>
            </a:pPr>
            <a:r>
              <a:rPr lang="en-US" sz="2400" dirty="0"/>
              <a:t>How to </a:t>
            </a:r>
            <a:r>
              <a:rPr lang="en-US" sz="2400" dirty="0">
                <a:solidFill>
                  <a:srgbClr val="FF0000"/>
                </a:solidFill>
              </a:rPr>
              <a:t>optimize the chemical consumption</a:t>
            </a:r>
            <a:r>
              <a:rPr lang="en-US" sz="2400" dirty="0"/>
              <a:t> during the glove manufacturing process</a:t>
            </a:r>
          </a:p>
          <a:p>
            <a:pPr lvl="1">
              <a:buFont typeface="Wingdings" panose="05000000000000000000" pitchFamily="2" charset="2"/>
              <a:buChar char="q"/>
            </a:pPr>
            <a:endParaRPr lang="en-US" sz="2400" dirty="0">
              <a:solidFill>
                <a:schemeClr val="accent5"/>
              </a:solidFill>
            </a:endParaRPr>
          </a:p>
        </p:txBody>
      </p:sp>
      <p:sp>
        <p:nvSpPr>
          <p:cNvPr id="2" name="Rectangle 1">
            <a:extLst>
              <a:ext uri="{FF2B5EF4-FFF2-40B4-BE49-F238E27FC236}">
                <a16:creationId xmlns:a16="http://schemas.microsoft.com/office/drawing/2014/main" id="{27E3443C-BA1F-4C3F-9824-1F8E306E1252}"/>
              </a:ext>
            </a:extLst>
          </p:cNvPr>
          <p:cNvSpPr/>
          <p:nvPr/>
        </p:nvSpPr>
        <p:spPr>
          <a:xfrm>
            <a:off x="1345948" y="2778882"/>
            <a:ext cx="6096000" cy="1477328"/>
          </a:xfrm>
          <a:prstGeom prst="rect">
            <a:avLst/>
          </a:prstGeom>
        </p:spPr>
        <p:txBody>
          <a:bodyPr>
            <a:spAutoFit/>
          </a:bodyPr>
          <a:lstStyle/>
          <a:p>
            <a:pPr marL="285750" indent="-285750">
              <a:buFont typeface="Wingdings" panose="05000000000000000000" pitchFamily="2" charset="2"/>
              <a:buChar char="v"/>
            </a:pPr>
            <a:r>
              <a:rPr lang="en-US" dirty="0"/>
              <a:t> No of yarns in shell</a:t>
            </a:r>
          </a:p>
          <a:p>
            <a:pPr marL="285750" indent="-285750">
              <a:buFont typeface="Wingdings" panose="05000000000000000000" pitchFamily="2" charset="2"/>
              <a:buChar char="v"/>
            </a:pPr>
            <a:r>
              <a:rPr lang="en-US" dirty="0"/>
              <a:t>Yarn type</a:t>
            </a:r>
          </a:p>
          <a:p>
            <a:pPr marL="285750" indent="-285750">
              <a:buFont typeface="Wingdings" panose="05000000000000000000" pitchFamily="2" charset="2"/>
              <a:buChar char="v"/>
            </a:pPr>
            <a:r>
              <a:rPr lang="en-US" dirty="0"/>
              <a:t>Humidity</a:t>
            </a:r>
          </a:p>
          <a:p>
            <a:pPr marL="285750" indent="-285750">
              <a:buFont typeface="Wingdings" panose="05000000000000000000" pitchFamily="2" charset="2"/>
              <a:buChar char="v"/>
            </a:pPr>
            <a:r>
              <a:rPr lang="en-US" dirty="0"/>
              <a:t>Room temperature</a:t>
            </a:r>
          </a:p>
          <a:p>
            <a:pPr marL="285750" indent="-285750">
              <a:buFont typeface="Wingdings" panose="05000000000000000000" pitchFamily="2" charset="2"/>
              <a:buChar char="v"/>
            </a:pPr>
            <a:r>
              <a:rPr lang="en-US" dirty="0"/>
              <a:t>Former temperature</a:t>
            </a:r>
          </a:p>
        </p:txBody>
      </p:sp>
      <p:sp>
        <p:nvSpPr>
          <p:cNvPr id="5" name="Text Placeholder 3">
            <a:extLst>
              <a:ext uri="{FF2B5EF4-FFF2-40B4-BE49-F238E27FC236}">
                <a16:creationId xmlns:a16="http://schemas.microsoft.com/office/drawing/2014/main" id="{E9C5DC71-973D-4074-A530-20632EA3AFEF}"/>
              </a:ext>
            </a:extLst>
          </p:cNvPr>
          <p:cNvSpPr txBox="1">
            <a:spLocks/>
          </p:cNvSpPr>
          <p:nvPr/>
        </p:nvSpPr>
        <p:spPr>
          <a:xfrm>
            <a:off x="2946918" y="6477000"/>
            <a:ext cx="7086600" cy="381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 IT17182188</a:t>
            </a:r>
            <a:r>
              <a:rPr lang="en-US" sz="2400" dirty="0"/>
              <a:t>  | </a:t>
            </a:r>
            <a:r>
              <a:rPr lang="en-US" sz="1800" dirty="0" err="1"/>
              <a:t>Rathnayake</a:t>
            </a:r>
            <a:r>
              <a:rPr lang="en-US" sz="1800" dirty="0"/>
              <a:t> R. M. M. G.  | 20_21-J17</a:t>
            </a:r>
          </a:p>
        </p:txBody>
      </p:sp>
    </p:spTree>
    <p:extLst>
      <p:ext uri="{BB962C8B-B14F-4D97-AF65-F5344CB8AC3E}">
        <p14:creationId xmlns:p14="http://schemas.microsoft.com/office/powerpoint/2010/main" val="26369017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2D67540F-69E7-4782-859D-EFD7AC045929}"/>
              </a:ext>
            </a:extLst>
          </p:cNvPr>
          <p:cNvSpPr txBox="1">
            <a:spLocks/>
          </p:cNvSpPr>
          <p:nvPr/>
        </p:nvSpPr>
        <p:spPr>
          <a:xfrm>
            <a:off x="592385" y="522462"/>
            <a:ext cx="3096000" cy="396000"/>
          </a:xfrm>
          <a:prstGeom prst="rect">
            <a:avLst/>
          </a:prstGeom>
        </p:spPr>
        <p:txBody>
          <a:bodyPr anchor="ctr"/>
          <a:lstStyle>
            <a:lvl1pPr marL="0" indent="0" algn="l" defTabSz="914400" rtl="0" eaLnBrk="1" latinLnBrk="1" hangingPunct="1">
              <a:spcBef>
                <a:spcPct val="20000"/>
              </a:spcBef>
              <a:buFont typeface="Arial" pitchFamily="34" charset="0"/>
              <a:buNone/>
              <a:defRPr sz="16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685800" indent="-685800">
              <a:buFont typeface="Wingdings" panose="05000000000000000000" pitchFamily="2" charset="2"/>
              <a:buChar char="Ø"/>
            </a:pPr>
            <a:r>
              <a:rPr lang="en-US" altLang="ko-KR" sz="5400" dirty="0">
                <a:latin typeface="Times New Roman" panose="02020603050405020304" pitchFamily="18" charset="0"/>
                <a:cs typeface="Times New Roman" panose="02020603050405020304" pitchFamily="18" charset="0"/>
              </a:rPr>
              <a:t>Gap</a:t>
            </a:r>
          </a:p>
        </p:txBody>
      </p:sp>
      <p:sp>
        <p:nvSpPr>
          <p:cNvPr id="11" name="Text Placeholder 3">
            <a:extLst>
              <a:ext uri="{FF2B5EF4-FFF2-40B4-BE49-F238E27FC236}">
                <a16:creationId xmlns:a16="http://schemas.microsoft.com/office/drawing/2014/main" id="{6557A814-9AA6-447F-BD51-9B539B4E1B2B}"/>
              </a:ext>
            </a:extLst>
          </p:cNvPr>
          <p:cNvSpPr txBox="1">
            <a:spLocks/>
          </p:cNvSpPr>
          <p:nvPr/>
        </p:nvSpPr>
        <p:spPr>
          <a:xfrm>
            <a:off x="2946918" y="6417123"/>
            <a:ext cx="7086600" cy="381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IT17182188</a:t>
            </a:r>
            <a:r>
              <a:rPr lang="en-US" sz="2400" dirty="0"/>
              <a:t>  | </a:t>
            </a:r>
            <a:r>
              <a:rPr lang="en-US" sz="1800" dirty="0" err="1"/>
              <a:t>Rathnayake</a:t>
            </a:r>
            <a:r>
              <a:rPr lang="en-US" sz="1800" dirty="0"/>
              <a:t> R. M. M. G.  | 20_21-J17</a:t>
            </a:r>
          </a:p>
        </p:txBody>
      </p:sp>
      <p:sp>
        <p:nvSpPr>
          <p:cNvPr id="2" name="Rectangle 1">
            <a:extLst>
              <a:ext uri="{FF2B5EF4-FFF2-40B4-BE49-F238E27FC236}">
                <a16:creationId xmlns:a16="http://schemas.microsoft.com/office/drawing/2014/main" id="{487DC995-0AD3-49FF-B8D8-2A2766049BAB}"/>
              </a:ext>
            </a:extLst>
          </p:cNvPr>
          <p:cNvSpPr/>
          <p:nvPr/>
        </p:nvSpPr>
        <p:spPr>
          <a:xfrm>
            <a:off x="1075764" y="1728799"/>
            <a:ext cx="10757647" cy="3046988"/>
          </a:xfrm>
          <a:prstGeom prst="rect">
            <a:avLst/>
          </a:prstGeom>
        </p:spPr>
        <p:txBody>
          <a:bodyPr wrap="square">
            <a:spAutoFit/>
          </a:bodyPr>
          <a:lstStyle/>
          <a:p>
            <a:pPr lvl="1" algn="ctr"/>
            <a:r>
              <a:rPr lang="en-US" sz="3200" dirty="0">
                <a:latin typeface="Times New Roman" panose="02020603050405020304" pitchFamily="18" charset="0"/>
                <a:cs typeface="Times New Roman" panose="02020603050405020304" pitchFamily="18" charset="0"/>
              </a:rPr>
              <a:t>Most of the researches are focused about optimize raw material inventory  consumption or the raw material price forecasting. </a:t>
            </a:r>
          </a:p>
          <a:p>
            <a:pPr lvl="1" algn="ctr"/>
            <a:r>
              <a:rPr lang="en-US" sz="3200" dirty="0">
                <a:latin typeface="Times New Roman" panose="02020603050405020304" pitchFamily="18" charset="0"/>
                <a:cs typeface="Times New Roman" panose="02020603050405020304" pitchFamily="18" charset="0"/>
              </a:rPr>
              <a:t>This solution focused about ongoing production line and its chemical consumption and try to optimize the raw material consumption.</a:t>
            </a:r>
          </a:p>
        </p:txBody>
      </p:sp>
    </p:spTree>
    <p:extLst>
      <p:ext uri="{BB962C8B-B14F-4D97-AF65-F5344CB8AC3E}">
        <p14:creationId xmlns:p14="http://schemas.microsoft.com/office/powerpoint/2010/main" val="758875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latin typeface="Times New Roman" panose="02020603050405020304" pitchFamily="18" charset="0"/>
                <a:cs typeface="Times New Roman" panose="02020603050405020304" pitchFamily="18" charset="0"/>
              </a:rPr>
              <a:t>Goals</a:t>
            </a:r>
          </a:p>
        </p:txBody>
      </p:sp>
      <p:grpSp>
        <p:nvGrpSpPr>
          <p:cNvPr id="7" name="Group 6">
            <a:extLst>
              <a:ext uri="{FF2B5EF4-FFF2-40B4-BE49-F238E27FC236}">
                <a16:creationId xmlns:a16="http://schemas.microsoft.com/office/drawing/2014/main" id="{9111D823-0061-4D02-A486-14D3049A8C20}"/>
              </a:ext>
            </a:extLst>
          </p:cNvPr>
          <p:cNvGrpSpPr/>
          <p:nvPr/>
        </p:nvGrpSpPr>
        <p:grpSpPr>
          <a:xfrm>
            <a:off x="3367238" y="1382419"/>
            <a:ext cx="5102507" cy="4842890"/>
            <a:chOff x="2527882" y="1769366"/>
            <a:chExt cx="4068317" cy="4173038"/>
          </a:xfrm>
        </p:grpSpPr>
        <p:sp>
          <p:nvSpPr>
            <p:cNvPr id="8" name="Rectangle 8">
              <a:extLst>
                <a:ext uri="{FF2B5EF4-FFF2-40B4-BE49-F238E27FC236}">
                  <a16:creationId xmlns:a16="http://schemas.microsoft.com/office/drawing/2014/main" id="{6197318D-8121-4894-B822-57F602A99361}"/>
                </a:ext>
              </a:extLst>
            </p:cNvPr>
            <p:cNvSpPr/>
            <p:nvPr/>
          </p:nvSpPr>
          <p:spPr>
            <a:xfrm>
              <a:off x="2527882" y="3860800"/>
              <a:ext cx="2044119" cy="2024231"/>
            </a:xfrm>
            <a:custGeom>
              <a:avLst/>
              <a:gdLst/>
              <a:ahLst/>
              <a:cxnLst/>
              <a:rect l="l" t="t" r="r" b="b"/>
              <a:pathLst>
                <a:path w="2044119" h="2024231">
                  <a:moveTo>
                    <a:pt x="366464" y="0"/>
                  </a:moveTo>
                  <a:lnTo>
                    <a:pt x="556662" y="0"/>
                  </a:lnTo>
                  <a:cubicBezTo>
                    <a:pt x="561251" y="574041"/>
                    <a:pt x="908815" y="1117284"/>
                    <a:pt x="1480062" y="1349474"/>
                  </a:cubicBezTo>
                  <a:cubicBezTo>
                    <a:pt x="1664906" y="1424606"/>
                    <a:pt x="1856123" y="1460241"/>
                    <a:pt x="2044119" y="1459681"/>
                  </a:cubicBezTo>
                  <a:lnTo>
                    <a:pt x="2044119" y="1643731"/>
                  </a:lnTo>
                  <a:cubicBezTo>
                    <a:pt x="1976201" y="1643868"/>
                    <a:pt x="1907852" y="1639074"/>
                    <a:pt x="1839496" y="1629946"/>
                  </a:cubicBezTo>
                  <a:lnTo>
                    <a:pt x="1546504" y="2024231"/>
                  </a:lnTo>
                  <a:lnTo>
                    <a:pt x="955093" y="1783846"/>
                  </a:lnTo>
                  <a:lnTo>
                    <a:pt x="1025507" y="1299093"/>
                  </a:lnTo>
                  <a:cubicBezTo>
                    <a:pt x="905134" y="1209445"/>
                    <a:pt x="799404" y="1105116"/>
                    <a:pt x="713898" y="986746"/>
                  </a:cubicBezTo>
                  <a:lnTo>
                    <a:pt x="719682" y="1004573"/>
                  </a:lnTo>
                  <a:lnTo>
                    <a:pt x="195230" y="1037088"/>
                  </a:lnTo>
                  <a:lnTo>
                    <a:pt x="0" y="435261"/>
                  </a:lnTo>
                  <a:lnTo>
                    <a:pt x="381694" y="2021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Oval 21">
              <a:extLst>
                <a:ext uri="{FF2B5EF4-FFF2-40B4-BE49-F238E27FC236}">
                  <a16:creationId xmlns:a16="http://schemas.microsoft.com/office/drawing/2014/main" id="{78B0C82D-1DB1-47F0-B784-D8CB8B58D5C0}"/>
                </a:ext>
              </a:extLst>
            </p:cNvPr>
            <p:cNvSpPr/>
            <p:nvPr/>
          </p:nvSpPr>
          <p:spPr>
            <a:xfrm rot="437364">
              <a:off x="4621552" y="3784736"/>
              <a:ext cx="1916761" cy="2157668"/>
            </a:xfrm>
            <a:custGeom>
              <a:avLst/>
              <a:gdLst/>
              <a:ahLst/>
              <a:cxnLst/>
              <a:rect l="l" t="t" r="r" b="b"/>
              <a:pathLst>
                <a:path w="1916761" h="2157668">
                  <a:moveTo>
                    <a:pt x="1708415" y="144041"/>
                  </a:moveTo>
                  <a:lnTo>
                    <a:pt x="1725767" y="154715"/>
                  </a:lnTo>
                  <a:lnTo>
                    <a:pt x="1708415" y="150430"/>
                  </a:lnTo>
                  <a:close/>
                  <a:moveTo>
                    <a:pt x="1300025" y="24192"/>
                  </a:moveTo>
                  <a:lnTo>
                    <a:pt x="1489147" y="0"/>
                  </a:lnTo>
                  <a:cubicBezTo>
                    <a:pt x="1500273" y="82796"/>
                    <a:pt x="1504062" y="167059"/>
                    <a:pt x="1500308" y="252054"/>
                  </a:cubicBezTo>
                  <a:lnTo>
                    <a:pt x="1916761" y="480508"/>
                  </a:lnTo>
                  <a:lnTo>
                    <a:pt x="1751401" y="1090339"/>
                  </a:lnTo>
                  <a:lnTo>
                    <a:pt x="1246060" y="1081941"/>
                  </a:lnTo>
                  <a:cubicBezTo>
                    <a:pt x="1182167" y="1187433"/>
                    <a:pt x="1104758" y="1282578"/>
                    <a:pt x="1018020" y="1367515"/>
                  </a:cubicBezTo>
                  <a:lnTo>
                    <a:pt x="1183977" y="1795543"/>
                  </a:lnTo>
                  <a:lnTo>
                    <a:pt x="660625" y="2157668"/>
                  </a:lnTo>
                  <a:lnTo>
                    <a:pt x="452734" y="1979318"/>
                  </a:lnTo>
                  <a:lnTo>
                    <a:pt x="452343" y="1979754"/>
                  </a:lnTo>
                  <a:lnTo>
                    <a:pt x="407306" y="1940346"/>
                  </a:lnTo>
                  <a:lnTo>
                    <a:pt x="263664" y="1817114"/>
                  </a:lnTo>
                  <a:lnTo>
                    <a:pt x="265236" y="1816026"/>
                  </a:lnTo>
                  <a:lnTo>
                    <a:pt x="248277" y="1801186"/>
                  </a:lnTo>
                  <a:cubicBezTo>
                    <a:pt x="175016" y="1821669"/>
                    <a:pt x="99852" y="1836107"/>
                    <a:pt x="23294" y="1843500"/>
                  </a:cubicBezTo>
                  <a:lnTo>
                    <a:pt x="0" y="1661401"/>
                  </a:lnTo>
                  <a:cubicBezTo>
                    <a:pt x="586249" y="1594555"/>
                    <a:pt x="1099236" y="1182477"/>
                    <a:pt x="1261282" y="584868"/>
                  </a:cubicBezTo>
                  <a:cubicBezTo>
                    <a:pt x="1312404" y="396331"/>
                    <a:pt x="1323933" y="206529"/>
                    <a:pt x="1300025" y="2419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0" name="Oval 21">
              <a:extLst>
                <a:ext uri="{FF2B5EF4-FFF2-40B4-BE49-F238E27FC236}">
                  <a16:creationId xmlns:a16="http://schemas.microsoft.com/office/drawing/2014/main" id="{A3E335BB-755B-4BF5-83BD-E41AF5524A35}"/>
                </a:ext>
              </a:extLst>
            </p:cNvPr>
            <p:cNvSpPr/>
            <p:nvPr/>
          </p:nvSpPr>
          <p:spPr>
            <a:xfrm rot="437364">
              <a:off x="2587685" y="1769366"/>
              <a:ext cx="1903947" cy="2166804"/>
            </a:xfrm>
            <a:custGeom>
              <a:avLst/>
              <a:gdLst/>
              <a:ahLst/>
              <a:cxnLst/>
              <a:rect l="l" t="t" r="r" b="b"/>
              <a:pathLst>
                <a:path w="1903947" h="2166804">
                  <a:moveTo>
                    <a:pt x="1248722" y="0"/>
                  </a:moveTo>
                  <a:lnTo>
                    <a:pt x="1627097" y="360618"/>
                  </a:lnTo>
                  <a:lnTo>
                    <a:pt x="1623294" y="362966"/>
                  </a:lnTo>
                  <a:cubicBezTo>
                    <a:pt x="1706758" y="337014"/>
                    <a:pt x="1792834" y="318893"/>
                    <a:pt x="1880669" y="309126"/>
                  </a:cubicBezTo>
                  <a:lnTo>
                    <a:pt x="1903947" y="491102"/>
                  </a:lnTo>
                  <a:cubicBezTo>
                    <a:pt x="1322097" y="562522"/>
                    <a:pt x="814151" y="973268"/>
                    <a:pt x="653054" y="1567381"/>
                  </a:cubicBezTo>
                  <a:cubicBezTo>
                    <a:pt x="600572" y="1760932"/>
                    <a:pt x="589817" y="1955818"/>
                    <a:pt x="615630" y="2142672"/>
                  </a:cubicBezTo>
                  <a:lnTo>
                    <a:pt x="426969" y="2166804"/>
                  </a:lnTo>
                  <a:cubicBezTo>
                    <a:pt x="416234" y="2094458"/>
                    <a:pt x="410995" y="2020927"/>
                    <a:pt x="410980" y="1946726"/>
                  </a:cubicBezTo>
                  <a:lnTo>
                    <a:pt x="0" y="1721274"/>
                  </a:lnTo>
                  <a:lnTo>
                    <a:pt x="165358" y="1111442"/>
                  </a:lnTo>
                  <a:lnTo>
                    <a:pt x="636319" y="1119271"/>
                  </a:lnTo>
                  <a:cubicBezTo>
                    <a:pt x="700213" y="1007851"/>
                    <a:pt x="777366" y="906262"/>
                    <a:pt x="864645" y="815331"/>
                  </a:cubicBezTo>
                  <a:lnTo>
                    <a:pt x="706904" y="3345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1" name="Rectangle 15">
              <a:extLst>
                <a:ext uri="{FF2B5EF4-FFF2-40B4-BE49-F238E27FC236}">
                  <a16:creationId xmlns:a16="http://schemas.microsoft.com/office/drawing/2014/main" id="{D9A027EF-60F6-44BA-86FC-8633EDA07393}"/>
                </a:ext>
              </a:extLst>
            </p:cNvPr>
            <p:cNvSpPr/>
            <p:nvPr/>
          </p:nvSpPr>
          <p:spPr>
            <a:xfrm>
              <a:off x="4555386" y="1797461"/>
              <a:ext cx="2040813" cy="2068155"/>
            </a:xfrm>
            <a:custGeom>
              <a:avLst/>
              <a:gdLst/>
              <a:ahLst/>
              <a:cxnLst/>
              <a:rect l="l" t="t" r="r" b="b"/>
              <a:pathLst>
                <a:path w="2040813" h="2068155">
                  <a:moveTo>
                    <a:pt x="520053" y="0"/>
                  </a:moveTo>
                  <a:lnTo>
                    <a:pt x="1111462" y="240384"/>
                  </a:lnTo>
                  <a:lnTo>
                    <a:pt x="1036786" y="754460"/>
                  </a:lnTo>
                  <a:lnTo>
                    <a:pt x="1021317" y="748171"/>
                  </a:lnTo>
                  <a:cubicBezTo>
                    <a:pt x="1142506" y="837417"/>
                    <a:pt x="1249045" y="941474"/>
                    <a:pt x="1335290" y="1059739"/>
                  </a:cubicBezTo>
                  <a:lnTo>
                    <a:pt x="1814020" y="1005063"/>
                  </a:lnTo>
                  <a:lnTo>
                    <a:pt x="2040813" y="1596059"/>
                  </a:lnTo>
                  <a:lnTo>
                    <a:pt x="1672411" y="1848385"/>
                  </a:lnTo>
                  <a:cubicBezTo>
                    <a:pt x="1682906" y="1920885"/>
                    <a:pt x="1688379" y="1994315"/>
                    <a:pt x="1687912" y="2068155"/>
                  </a:cubicBezTo>
                  <a:lnTo>
                    <a:pt x="1497249" y="2068155"/>
                  </a:lnTo>
                  <a:cubicBezTo>
                    <a:pt x="1499106" y="1488724"/>
                    <a:pt x="1150503" y="938186"/>
                    <a:pt x="574393" y="704018"/>
                  </a:cubicBezTo>
                  <a:cubicBezTo>
                    <a:pt x="467666" y="660637"/>
                    <a:pt x="358815" y="630425"/>
                    <a:pt x="249685" y="612618"/>
                  </a:cubicBezTo>
                  <a:cubicBezTo>
                    <a:pt x="213308" y="606683"/>
                    <a:pt x="176901" y="602126"/>
                    <a:pt x="140531" y="598919"/>
                  </a:cubicBezTo>
                  <a:cubicBezTo>
                    <a:pt x="93574" y="594779"/>
                    <a:pt x="46680" y="592889"/>
                    <a:pt x="0" y="593905"/>
                  </a:cubicBezTo>
                  <a:lnTo>
                    <a:pt x="0" y="409496"/>
                  </a:lnTo>
                  <a:cubicBezTo>
                    <a:pt x="74584" y="408781"/>
                    <a:pt x="149703" y="413983"/>
                    <a:pt x="224810" y="424420"/>
                  </a:cubicBezTo>
                  <a:lnTo>
                    <a:pt x="209339" y="418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8" name="TextBox 17">
            <a:extLst>
              <a:ext uri="{FF2B5EF4-FFF2-40B4-BE49-F238E27FC236}">
                <a16:creationId xmlns:a16="http://schemas.microsoft.com/office/drawing/2014/main" id="{D201B335-A283-4D4C-B76B-15ED17390119}"/>
              </a:ext>
            </a:extLst>
          </p:cNvPr>
          <p:cNvSpPr txBox="1"/>
          <p:nvPr/>
        </p:nvSpPr>
        <p:spPr>
          <a:xfrm>
            <a:off x="94129" y="5071239"/>
            <a:ext cx="3521506" cy="1477328"/>
          </a:xfrm>
          <a:prstGeom prst="rect">
            <a:avLst/>
          </a:prstGeom>
          <a:noFill/>
        </p:spPr>
        <p:txBody>
          <a:bodyPr wrap="square" rtlCol="0">
            <a:spAutoFit/>
          </a:bodyPr>
          <a:lstStyle/>
          <a:p>
            <a:pPr lvl="1"/>
            <a:r>
              <a:rPr lang="en-US" dirty="0"/>
              <a:t>Effectively manage the chemical defects during the glove manufacturing process using machine learning model</a:t>
            </a:r>
          </a:p>
        </p:txBody>
      </p:sp>
      <p:sp>
        <p:nvSpPr>
          <p:cNvPr id="21" name="TextBox 20">
            <a:extLst>
              <a:ext uri="{FF2B5EF4-FFF2-40B4-BE49-F238E27FC236}">
                <a16:creationId xmlns:a16="http://schemas.microsoft.com/office/drawing/2014/main" id="{83C59261-F70E-4D0F-A631-1D681F3A0761}"/>
              </a:ext>
            </a:extLst>
          </p:cNvPr>
          <p:cNvSpPr txBox="1"/>
          <p:nvPr/>
        </p:nvSpPr>
        <p:spPr>
          <a:xfrm>
            <a:off x="8397695" y="841618"/>
            <a:ext cx="3089650" cy="1938992"/>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Desktop application with machine learning approach to optimize the causes for defect occurrence and glove rejection by providing maximum accuracy.</a:t>
            </a:r>
            <a:endParaRPr lang="ko-KR" altLang="en-US" sz="2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E9DFFEBF-DCA0-4CDB-9289-3F10BBBFDF47}"/>
              </a:ext>
            </a:extLst>
          </p:cNvPr>
          <p:cNvSpPr txBox="1"/>
          <p:nvPr/>
        </p:nvSpPr>
        <p:spPr>
          <a:xfrm>
            <a:off x="933817" y="1423349"/>
            <a:ext cx="3089650" cy="276999"/>
          </a:xfrm>
          <a:prstGeom prst="rect">
            <a:avLst/>
          </a:prstGeom>
          <a:noFill/>
        </p:spPr>
        <p:txBody>
          <a:bodyPr wrap="square" rtlCol="0">
            <a:spAutoFit/>
          </a:bodyPr>
          <a:lstStyle/>
          <a:p>
            <a:pPr algn="ctr"/>
            <a:endParaRPr lang="ko-KR" altLang="en-US" sz="1200" dirty="0">
              <a:solidFill>
                <a:schemeClr val="tx1">
                  <a:lumMod val="75000"/>
                  <a:lumOff val="25000"/>
                </a:schemeClr>
              </a:solidFill>
              <a:cs typeface="Arial" pitchFamily="34" charset="0"/>
            </a:endParaRPr>
          </a:p>
        </p:txBody>
      </p:sp>
      <p:sp>
        <p:nvSpPr>
          <p:cNvPr id="28" name="Teardrop 1">
            <a:extLst>
              <a:ext uri="{FF2B5EF4-FFF2-40B4-BE49-F238E27FC236}">
                <a16:creationId xmlns:a16="http://schemas.microsoft.com/office/drawing/2014/main" id="{378C8268-5CEE-4334-A6AB-938539C083F9}"/>
              </a:ext>
            </a:extLst>
          </p:cNvPr>
          <p:cNvSpPr/>
          <p:nvPr/>
        </p:nvSpPr>
        <p:spPr>
          <a:xfrm rot="18805991">
            <a:off x="2278292" y="2890530"/>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29" name="Rectangle 36">
            <a:extLst>
              <a:ext uri="{FF2B5EF4-FFF2-40B4-BE49-F238E27FC236}">
                <a16:creationId xmlns:a16="http://schemas.microsoft.com/office/drawing/2014/main" id="{A23D1EC5-16E0-4897-8EC7-D7477FB50A68}"/>
              </a:ext>
            </a:extLst>
          </p:cNvPr>
          <p:cNvSpPr/>
          <p:nvPr/>
        </p:nvSpPr>
        <p:spPr>
          <a:xfrm>
            <a:off x="9553150" y="2909298"/>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Chord 15">
            <a:extLst>
              <a:ext uri="{FF2B5EF4-FFF2-40B4-BE49-F238E27FC236}">
                <a16:creationId xmlns:a16="http://schemas.microsoft.com/office/drawing/2014/main" id="{B7747C17-4661-48AB-9F07-833A32786940}"/>
              </a:ext>
            </a:extLst>
          </p:cNvPr>
          <p:cNvSpPr/>
          <p:nvPr/>
        </p:nvSpPr>
        <p:spPr>
          <a:xfrm>
            <a:off x="9647402" y="4395152"/>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TextBox 30">
            <a:extLst>
              <a:ext uri="{FF2B5EF4-FFF2-40B4-BE49-F238E27FC236}">
                <a16:creationId xmlns:a16="http://schemas.microsoft.com/office/drawing/2014/main" id="{8547E35D-6F99-4327-AD2F-5CF8B51354BA}"/>
              </a:ext>
            </a:extLst>
          </p:cNvPr>
          <p:cNvSpPr txBox="1"/>
          <p:nvPr/>
        </p:nvSpPr>
        <p:spPr>
          <a:xfrm>
            <a:off x="4476930" y="2636320"/>
            <a:ext cx="3089650" cy="2954655"/>
          </a:xfrm>
          <a:prstGeom prst="rect">
            <a:avLst/>
          </a:prstGeom>
          <a:noFill/>
        </p:spPr>
        <p:txBody>
          <a:bodyPr wrap="square" rtlCol="0">
            <a:spAutoFit/>
          </a:bodyPr>
          <a:lstStyle/>
          <a:p>
            <a:pPr algn="just"/>
            <a:r>
              <a:rPr lang="en-US" altLang="ko-KR" sz="2400" b="1" dirty="0">
                <a:latin typeface="Times New Roman" panose="02020603050405020304" pitchFamily="18" charset="0"/>
                <a:cs typeface="Times New Roman" panose="02020603050405020304" pitchFamily="18" charset="0"/>
              </a:rPr>
              <a:t>Design Proper glove system to optimize manufacturing process according to the client requirement within the 9 months’    	period. </a:t>
            </a:r>
            <a:endParaRPr lang="ko-KR" altLang="en-US" sz="2400" b="1" dirty="0">
              <a:latin typeface="Times New Roman" panose="02020603050405020304" pitchFamily="18" charset="0"/>
              <a:cs typeface="Times New Roman" panose="02020603050405020304" pitchFamily="18" charset="0"/>
            </a:endParaRPr>
          </a:p>
          <a:p>
            <a:endParaRPr lang="en-US" dirty="0"/>
          </a:p>
        </p:txBody>
      </p:sp>
      <p:pic>
        <p:nvPicPr>
          <p:cNvPr id="1026" name="Picture 2" descr="About the Network | Asia Society">
            <a:extLst>
              <a:ext uri="{FF2B5EF4-FFF2-40B4-BE49-F238E27FC236}">
                <a16:creationId xmlns:a16="http://schemas.microsoft.com/office/drawing/2014/main" id="{61754333-D2A1-4FDE-94C1-F88295F71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2688" y="4395152"/>
            <a:ext cx="954105" cy="7155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ina Top Fashion Special Design Shima Seiki Glove Knitting ...">
            <a:extLst>
              <a:ext uri="{FF2B5EF4-FFF2-40B4-BE49-F238E27FC236}">
                <a16:creationId xmlns:a16="http://schemas.microsoft.com/office/drawing/2014/main" id="{259A0256-9920-46BD-8335-28BBAE5F8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3258" y="2850866"/>
            <a:ext cx="929661" cy="8079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an IoT module? A quick guide (2020 update)">
            <a:extLst>
              <a:ext uri="{FF2B5EF4-FFF2-40B4-BE49-F238E27FC236}">
                <a16:creationId xmlns:a16="http://schemas.microsoft.com/office/drawing/2014/main" id="{4E3FEE0C-00E2-4A29-81FB-9D5F365324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1746" y="2668034"/>
            <a:ext cx="839864" cy="7609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Most Important Chemical Compounds">
            <a:extLst>
              <a:ext uri="{FF2B5EF4-FFF2-40B4-BE49-F238E27FC236}">
                <a16:creationId xmlns:a16="http://schemas.microsoft.com/office/drawing/2014/main" id="{7C81233B-32B5-418F-85BD-37B12144B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5046" y="4474804"/>
            <a:ext cx="709781" cy="530062"/>
          </a:xfrm>
          <a:prstGeom prst="rect">
            <a:avLst/>
          </a:prstGeom>
          <a:noFill/>
          <a:extLst>
            <a:ext uri="{909E8E84-426E-40DD-AFC4-6F175D3DCCD1}">
              <a14:hiddenFill xmlns:a14="http://schemas.microsoft.com/office/drawing/2010/main">
                <a:solidFill>
                  <a:srgbClr val="FFFFFF"/>
                </a:solidFill>
              </a14:hiddenFill>
            </a:ext>
          </a:extLst>
        </p:spPr>
      </p:pic>
      <p:sp>
        <p:nvSpPr>
          <p:cNvPr id="40" name="Chevron 2">
            <a:extLst>
              <a:ext uri="{FF2B5EF4-FFF2-40B4-BE49-F238E27FC236}">
                <a16:creationId xmlns:a16="http://schemas.microsoft.com/office/drawing/2014/main" id="{2C1AF3F5-6B61-4661-A01F-1FCD8EB12FD7}"/>
              </a:ext>
            </a:extLst>
          </p:cNvPr>
          <p:cNvSpPr/>
          <p:nvPr/>
        </p:nvSpPr>
        <p:spPr>
          <a:xfrm rot="5400000">
            <a:off x="5756501" y="2203860"/>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1" name="TextBox 40">
            <a:extLst>
              <a:ext uri="{FF2B5EF4-FFF2-40B4-BE49-F238E27FC236}">
                <a16:creationId xmlns:a16="http://schemas.microsoft.com/office/drawing/2014/main" id="{7EE14701-28FC-4C11-904C-389AA01E4FE5}"/>
              </a:ext>
            </a:extLst>
          </p:cNvPr>
          <p:cNvSpPr txBox="1"/>
          <p:nvPr/>
        </p:nvSpPr>
        <p:spPr>
          <a:xfrm>
            <a:off x="0" y="860764"/>
            <a:ext cx="4010821" cy="1754326"/>
          </a:xfrm>
          <a:prstGeom prst="rect">
            <a:avLst/>
          </a:prstGeom>
          <a:noFill/>
        </p:spPr>
        <p:txBody>
          <a:bodyPr wrap="square" rtlCol="0">
            <a:spAutoFit/>
          </a:bodyPr>
          <a:lstStyle/>
          <a:p>
            <a:pPr lvl="1"/>
            <a:r>
              <a:rPr lang="en-US" dirty="0"/>
              <a:t>A Better QA system for MIDAS SAFETY using computer vision will ensure a quality product and improved production rate. It helps to reduce their cost and increase profits.</a:t>
            </a:r>
          </a:p>
        </p:txBody>
      </p:sp>
      <p:sp>
        <p:nvSpPr>
          <p:cNvPr id="42" name="TextBox 41">
            <a:extLst>
              <a:ext uri="{FF2B5EF4-FFF2-40B4-BE49-F238E27FC236}">
                <a16:creationId xmlns:a16="http://schemas.microsoft.com/office/drawing/2014/main" id="{30F8B61B-9BDF-43CC-9F30-39779DE17522}"/>
              </a:ext>
            </a:extLst>
          </p:cNvPr>
          <p:cNvSpPr txBox="1"/>
          <p:nvPr/>
        </p:nvSpPr>
        <p:spPr>
          <a:xfrm>
            <a:off x="8576367" y="5274771"/>
            <a:ext cx="3089650" cy="1323439"/>
          </a:xfrm>
          <a:prstGeom prst="rect">
            <a:avLst/>
          </a:prstGeom>
          <a:noFill/>
        </p:spPr>
        <p:txBody>
          <a:bodyPr wrap="square" rtlCol="0">
            <a:spAutoFit/>
          </a:bodyPr>
          <a:lstStyle/>
          <a:p>
            <a:pPr algn="just"/>
            <a:r>
              <a:rPr lang="en-US" altLang="ko-KR" sz="2000" dirty="0">
                <a:latin typeface="Times New Roman" panose="02020603050405020304" pitchFamily="18" charset="0"/>
                <a:cs typeface="Times New Roman" panose="02020603050405020304" pitchFamily="18" charset="0"/>
              </a:rPr>
              <a:t>Develop Data warehouse and build communication protocol to improve network performance</a:t>
            </a:r>
            <a:endParaRPr lang="ko-KR"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257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pPr marL="685800" indent="-685800" algn="l">
              <a:buFont typeface="Wingdings" panose="05000000000000000000" pitchFamily="2" charset="2"/>
              <a:buChar char="Ø"/>
            </a:pPr>
            <a:r>
              <a:rPr lang="en-US" b="1" dirty="0">
                <a:solidFill>
                  <a:srgbClr val="0070C0"/>
                </a:solidFill>
                <a:latin typeface="Times New Roman" panose="02020603050405020304" pitchFamily="18" charset="0"/>
                <a:cs typeface="Times New Roman" panose="02020603050405020304" pitchFamily="18" charset="0"/>
              </a:rPr>
              <a:t>Objectives</a:t>
            </a:r>
          </a:p>
        </p:txBody>
      </p:sp>
      <p:sp>
        <p:nvSpPr>
          <p:cNvPr id="39" name="Arc 38">
            <a:extLst>
              <a:ext uri="{FF2B5EF4-FFF2-40B4-BE49-F238E27FC236}">
                <a16:creationId xmlns:a16="http://schemas.microsoft.com/office/drawing/2014/main" id="{7E0A2826-8662-4C5F-8ECD-9228A0FA4B39}"/>
              </a:ext>
            </a:extLst>
          </p:cNvPr>
          <p:cNvSpPr/>
          <p:nvPr/>
        </p:nvSpPr>
        <p:spPr>
          <a:xfrm flipH="1">
            <a:off x="7082298" y="1757322"/>
            <a:ext cx="4207538" cy="4164310"/>
          </a:xfrm>
          <a:prstGeom prst="arc">
            <a:avLst>
              <a:gd name="adj1" fmla="val 16200000"/>
              <a:gd name="adj2" fmla="val 5433205"/>
            </a:avLst>
          </a:prstGeom>
          <a:ln w="53975">
            <a:gradFill>
              <a:gsLst>
                <a:gs pos="82000">
                  <a:srgbClr val="D9D9D9"/>
                </a:gs>
                <a:gs pos="0">
                  <a:schemeClr val="bg1">
                    <a:lumMod val="85000"/>
                    <a:alpha val="0"/>
                  </a:schemeClr>
                </a:gs>
                <a:gs pos="20000">
                  <a:schemeClr val="bg1">
                    <a:lumMod val="85000"/>
                  </a:schemeClr>
                </a:gs>
                <a:gs pos="100000">
                  <a:schemeClr val="bg1">
                    <a:lumMod val="85000"/>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4" name="Oval 3">
            <a:extLst>
              <a:ext uri="{FF2B5EF4-FFF2-40B4-BE49-F238E27FC236}">
                <a16:creationId xmlns:a16="http://schemas.microsoft.com/office/drawing/2014/main" id="{C6150010-A241-40AE-B693-6CCF2FC60A07}"/>
              </a:ext>
            </a:extLst>
          </p:cNvPr>
          <p:cNvSpPr/>
          <p:nvPr/>
        </p:nvSpPr>
        <p:spPr>
          <a:xfrm flipH="1">
            <a:off x="8148066" y="1908744"/>
            <a:ext cx="216118" cy="2161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Oval 4">
            <a:extLst>
              <a:ext uri="{FF2B5EF4-FFF2-40B4-BE49-F238E27FC236}">
                <a16:creationId xmlns:a16="http://schemas.microsoft.com/office/drawing/2014/main" id="{297161C5-F4E8-4DC9-8CE1-BC5029AB46B7}"/>
              </a:ext>
            </a:extLst>
          </p:cNvPr>
          <p:cNvSpPr/>
          <p:nvPr/>
        </p:nvSpPr>
        <p:spPr>
          <a:xfrm flipH="1">
            <a:off x="5926068" y="1825365"/>
            <a:ext cx="549613" cy="5496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9" name="Oval 8">
            <a:extLst>
              <a:ext uri="{FF2B5EF4-FFF2-40B4-BE49-F238E27FC236}">
                <a16:creationId xmlns:a16="http://schemas.microsoft.com/office/drawing/2014/main" id="{10779195-C1F9-46F6-BBB0-AC6619C7A224}"/>
              </a:ext>
            </a:extLst>
          </p:cNvPr>
          <p:cNvSpPr/>
          <p:nvPr/>
        </p:nvSpPr>
        <p:spPr>
          <a:xfrm flipH="1">
            <a:off x="4980441" y="3661611"/>
            <a:ext cx="549613" cy="5496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13" name="Oval 12">
            <a:extLst>
              <a:ext uri="{FF2B5EF4-FFF2-40B4-BE49-F238E27FC236}">
                <a16:creationId xmlns:a16="http://schemas.microsoft.com/office/drawing/2014/main" id="{476F4CD0-08EC-4375-826C-A9E7EA1B4C50}"/>
              </a:ext>
            </a:extLst>
          </p:cNvPr>
          <p:cNvSpPr/>
          <p:nvPr/>
        </p:nvSpPr>
        <p:spPr>
          <a:xfrm flipH="1">
            <a:off x="6049895" y="5497857"/>
            <a:ext cx="549613" cy="5496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26" name="Oval 25">
            <a:extLst>
              <a:ext uri="{FF2B5EF4-FFF2-40B4-BE49-F238E27FC236}">
                <a16:creationId xmlns:a16="http://schemas.microsoft.com/office/drawing/2014/main" id="{BE3A8781-0799-4F9D-B3FB-EF3D78C56C97}"/>
              </a:ext>
            </a:extLst>
          </p:cNvPr>
          <p:cNvSpPr/>
          <p:nvPr/>
        </p:nvSpPr>
        <p:spPr>
          <a:xfrm flipH="1">
            <a:off x="6975585" y="3731418"/>
            <a:ext cx="216118" cy="2161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Oval 27">
            <a:extLst>
              <a:ext uri="{FF2B5EF4-FFF2-40B4-BE49-F238E27FC236}">
                <a16:creationId xmlns:a16="http://schemas.microsoft.com/office/drawing/2014/main" id="{4331C00F-62C0-4B7A-B4A2-51E59FC7DBFF}"/>
              </a:ext>
            </a:extLst>
          </p:cNvPr>
          <p:cNvSpPr/>
          <p:nvPr/>
        </p:nvSpPr>
        <p:spPr>
          <a:xfrm flipH="1">
            <a:off x="8186563" y="5640948"/>
            <a:ext cx="216118" cy="2161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cxnSp>
        <p:nvCxnSpPr>
          <p:cNvPr id="29" name="Straight Connector 28">
            <a:extLst>
              <a:ext uri="{FF2B5EF4-FFF2-40B4-BE49-F238E27FC236}">
                <a16:creationId xmlns:a16="http://schemas.microsoft.com/office/drawing/2014/main" id="{C1074C65-F3DF-4063-B704-263954B9D92F}"/>
              </a:ext>
            </a:extLst>
          </p:cNvPr>
          <p:cNvCxnSpPr>
            <a:cxnSpLocks/>
          </p:cNvCxnSpPr>
          <p:nvPr/>
        </p:nvCxnSpPr>
        <p:spPr>
          <a:xfrm flipH="1">
            <a:off x="6790699" y="2076563"/>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B14C15C-FE65-4F93-B089-3D1FAD5374D8}"/>
              </a:ext>
            </a:extLst>
          </p:cNvPr>
          <p:cNvCxnSpPr>
            <a:cxnSpLocks/>
          </p:cNvCxnSpPr>
          <p:nvPr/>
        </p:nvCxnSpPr>
        <p:spPr>
          <a:xfrm flipH="1">
            <a:off x="5686919" y="3912809"/>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D0D08D4-C9F6-43C9-A062-3C4424A925CA}"/>
              </a:ext>
            </a:extLst>
          </p:cNvPr>
          <p:cNvCxnSpPr>
            <a:cxnSpLocks/>
          </p:cNvCxnSpPr>
          <p:nvPr/>
        </p:nvCxnSpPr>
        <p:spPr>
          <a:xfrm flipH="1">
            <a:off x="6852613" y="5749055"/>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4" name="Parallelogram 30">
            <a:extLst>
              <a:ext uri="{FF2B5EF4-FFF2-40B4-BE49-F238E27FC236}">
                <a16:creationId xmlns:a16="http://schemas.microsoft.com/office/drawing/2014/main" id="{CD034086-CB97-4A4D-919F-480F7EB8564D}"/>
              </a:ext>
            </a:extLst>
          </p:cNvPr>
          <p:cNvSpPr/>
          <p:nvPr/>
        </p:nvSpPr>
        <p:spPr>
          <a:xfrm>
            <a:off x="6165311" y="5628122"/>
            <a:ext cx="292786" cy="29351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6" name="Oval 7">
            <a:extLst>
              <a:ext uri="{FF2B5EF4-FFF2-40B4-BE49-F238E27FC236}">
                <a16:creationId xmlns:a16="http://schemas.microsoft.com/office/drawing/2014/main" id="{6BC3204C-05F3-48B3-A693-02079ED89583}"/>
              </a:ext>
            </a:extLst>
          </p:cNvPr>
          <p:cNvSpPr/>
          <p:nvPr/>
        </p:nvSpPr>
        <p:spPr>
          <a:xfrm flipH="1">
            <a:off x="5106535" y="3774207"/>
            <a:ext cx="300772" cy="30077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47" name="Group 46">
            <a:extLst>
              <a:ext uri="{FF2B5EF4-FFF2-40B4-BE49-F238E27FC236}">
                <a16:creationId xmlns:a16="http://schemas.microsoft.com/office/drawing/2014/main" id="{A3C06F18-9965-49F4-A2F9-A532E397AB2A}"/>
              </a:ext>
            </a:extLst>
          </p:cNvPr>
          <p:cNvGrpSpPr/>
          <p:nvPr/>
        </p:nvGrpSpPr>
        <p:grpSpPr>
          <a:xfrm flipH="1">
            <a:off x="8984974" y="3390900"/>
            <a:ext cx="1672352" cy="876221"/>
            <a:chOff x="8984974" y="3390900"/>
            <a:chExt cx="1672352" cy="876221"/>
          </a:xfrm>
        </p:grpSpPr>
        <p:sp>
          <p:nvSpPr>
            <p:cNvPr id="40" name="TextBox 39">
              <a:extLst>
                <a:ext uri="{FF2B5EF4-FFF2-40B4-BE49-F238E27FC236}">
                  <a16:creationId xmlns:a16="http://schemas.microsoft.com/office/drawing/2014/main" id="{13428032-65FF-4DA1-8580-045B2E78EBE8}"/>
                </a:ext>
              </a:extLst>
            </p:cNvPr>
            <p:cNvSpPr txBox="1"/>
            <p:nvPr/>
          </p:nvSpPr>
          <p:spPr>
            <a:xfrm flipH="1">
              <a:off x="8999735" y="4025752"/>
              <a:ext cx="1657591" cy="241369"/>
            </a:xfrm>
            <a:custGeom>
              <a:avLst/>
              <a:gdLst>
                <a:gd name="connsiteX0" fmla="*/ 1217399 w 4438231"/>
                <a:gd name="connsiteY0" fmla="*/ 148169 h 646270"/>
                <a:gd name="connsiteX1" fmla="*/ 1217399 w 4438231"/>
                <a:gd name="connsiteY1" fmla="*/ 496301 h 646270"/>
                <a:gd name="connsiteX2" fmla="*/ 1253957 w 4438231"/>
                <a:gd name="connsiteY2" fmla="*/ 496301 h 646270"/>
                <a:gd name="connsiteX3" fmla="*/ 1395216 w 4438231"/>
                <a:gd name="connsiteY3" fmla="*/ 433537 h 646270"/>
                <a:gd name="connsiteX4" fmla="*/ 1430872 w 4438231"/>
                <a:gd name="connsiteY4" fmla="*/ 322009 h 646270"/>
                <a:gd name="connsiteX5" fmla="*/ 1395216 w 4438231"/>
                <a:gd name="connsiteY5" fmla="*/ 210933 h 646270"/>
                <a:gd name="connsiteX6" fmla="*/ 1253957 w 4438231"/>
                <a:gd name="connsiteY6" fmla="*/ 148169 h 646270"/>
                <a:gd name="connsiteX7" fmla="*/ 3484816 w 4438231"/>
                <a:gd name="connsiteY7" fmla="*/ 136461 h 646270"/>
                <a:gd name="connsiteX8" fmla="*/ 3484816 w 4438231"/>
                <a:gd name="connsiteY8" fmla="*/ 289583 h 646270"/>
                <a:gd name="connsiteX9" fmla="*/ 3514647 w 4438231"/>
                <a:gd name="connsiteY9" fmla="*/ 289583 h 646270"/>
                <a:gd name="connsiteX10" fmla="*/ 3587415 w 4438231"/>
                <a:gd name="connsiteY10" fmla="*/ 268481 h 646270"/>
                <a:gd name="connsiteX11" fmla="*/ 3611369 w 4438231"/>
                <a:gd name="connsiteY11" fmla="*/ 212797 h 646270"/>
                <a:gd name="connsiteX12" fmla="*/ 3587415 w 4438231"/>
                <a:gd name="connsiteY12" fmla="*/ 157564 h 646270"/>
                <a:gd name="connsiteX13" fmla="*/ 3514647 w 4438231"/>
                <a:gd name="connsiteY13" fmla="*/ 136461 h 646270"/>
                <a:gd name="connsiteX14" fmla="*/ 3825741 w 4438231"/>
                <a:gd name="connsiteY14" fmla="*/ 14864 h 646270"/>
                <a:gd name="connsiteX15" fmla="*/ 4016693 w 4438231"/>
                <a:gd name="connsiteY15" fmla="*/ 14864 h 646270"/>
                <a:gd name="connsiteX16" fmla="*/ 4132887 w 4438231"/>
                <a:gd name="connsiteY16" fmla="*/ 182398 h 646270"/>
                <a:gd name="connsiteX17" fmla="*/ 4244577 w 4438231"/>
                <a:gd name="connsiteY17" fmla="*/ 14864 h 646270"/>
                <a:gd name="connsiteX18" fmla="*/ 4438231 w 4438231"/>
                <a:gd name="connsiteY18" fmla="*/ 14864 h 646270"/>
                <a:gd name="connsiteX19" fmla="*/ 4208098 w 4438231"/>
                <a:gd name="connsiteY19" fmla="*/ 334171 h 646270"/>
                <a:gd name="connsiteX20" fmla="*/ 4208098 w 4438231"/>
                <a:gd name="connsiteY20" fmla="*/ 629607 h 646270"/>
                <a:gd name="connsiteX21" fmla="*/ 4048218 w 4438231"/>
                <a:gd name="connsiteY21" fmla="*/ 629607 h 646270"/>
                <a:gd name="connsiteX22" fmla="*/ 4048218 w 4438231"/>
                <a:gd name="connsiteY22" fmla="*/ 334171 h 646270"/>
                <a:gd name="connsiteX23" fmla="*/ 3324939 w 4438231"/>
                <a:gd name="connsiteY23" fmla="*/ 14864 h 646270"/>
                <a:gd name="connsiteX24" fmla="*/ 3573538 w 4438231"/>
                <a:gd name="connsiteY24" fmla="*/ 14864 h 646270"/>
                <a:gd name="connsiteX25" fmla="*/ 3734768 w 4438231"/>
                <a:gd name="connsiteY25" fmla="*/ 80165 h 646270"/>
                <a:gd name="connsiteX26" fmla="*/ 3777103 w 4438231"/>
                <a:gd name="connsiteY26" fmla="*/ 204014 h 646270"/>
                <a:gd name="connsiteX27" fmla="*/ 3728463 w 4438231"/>
                <a:gd name="connsiteY27" fmla="*/ 334171 h 646270"/>
                <a:gd name="connsiteX28" fmla="*/ 3642893 w 4438231"/>
                <a:gd name="connsiteY28" fmla="*/ 377405 h 646270"/>
                <a:gd name="connsiteX29" fmla="*/ 3836099 w 4438231"/>
                <a:gd name="connsiteY29" fmla="*/ 629607 h 646270"/>
                <a:gd name="connsiteX30" fmla="*/ 3637490 w 4438231"/>
                <a:gd name="connsiteY30" fmla="*/ 629607 h 646270"/>
                <a:gd name="connsiteX31" fmla="*/ 3484816 w 4438231"/>
                <a:gd name="connsiteY31" fmla="*/ 393618 h 646270"/>
                <a:gd name="connsiteX32" fmla="*/ 3484816 w 4438231"/>
                <a:gd name="connsiteY32" fmla="*/ 629607 h 646270"/>
                <a:gd name="connsiteX33" fmla="*/ 3324939 w 4438231"/>
                <a:gd name="connsiteY33" fmla="*/ 629607 h 646270"/>
                <a:gd name="connsiteX34" fmla="*/ 2831294 w 4438231"/>
                <a:gd name="connsiteY34" fmla="*/ 14864 h 646270"/>
                <a:gd name="connsiteX35" fmla="*/ 3253732 w 4438231"/>
                <a:gd name="connsiteY35" fmla="*/ 14864 h 646270"/>
                <a:gd name="connsiteX36" fmla="*/ 3253732 w 4438231"/>
                <a:gd name="connsiteY36" fmla="*/ 148169 h 646270"/>
                <a:gd name="connsiteX37" fmla="*/ 3121325 w 4438231"/>
                <a:gd name="connsiteY37" fmla="*/ 148169 h 646270"/>
                <a:gd name="connsiteX38" fmla="*/ 3121325 w 4438231"/>
                <a:gd name="connsiteY38" fmla="*/ 629607 h 646270"/>
                <a:gd name="connsiteX39" fmla="*/ 2961448 w 4438231"/>
                <a:gd name="connsiteY39" fmla="*/ 629607 h 646270"/>
                <a:gd name="connsiteX40" fmla="*/ 2961448 w 4438231"/>
                <a:gd name="connsiteY40" fmla="*/ 148169 h 646270"/>
                <a:gd name="connsiteX41" fmla="*/ 2831294 w 4438231"/>
                <a:gd name="connsiteY41" fmla="*/ 148169 h 646270"/>
                <a:gd name="connsiteX42" fmla="*/ 1698036 w 4438231"/>
                <a:gd name="connsiteY42" fmla="*/ 14864 h 646270"/>
                <a:gd name="connsiteX43" fmla="*/ 1857913 w 4438231"/>
                <a:gd name="connsiteY43" fmla="*/ 14864 h 646270"/>
                <a:gd name="connsiteX44" fmla="*/ 1857913 w 4438231"/>
                <a:gd name="connsiteY44" fmla="*/ 347379 h 646270"/>
                <a:gd name="connsiteX45" fmla="*/ 1859265 w 4438231"/>
                <a:gd name="connsiteY45" fmla="*/ 407220 h 646270"/>
                <a:gd name="connsiteX46" fmla="*/ 1916460 w 4438231"/>
                <a:gd name="connsiteY46" fmla="*/ 494505 h 646270"/>
                <a:gd name="connsiteX47" fmla="*/ 1964197 w 4438231"/>
                <a:gd name="connsiteY47" fmla="*/ 504857 h 646270"/>
                <a:gd name="connsiteX48" fmla="*/ 2052468 w 4438231"/>
                <a:gd name="connsiteY48" fmla="*/ 463910 h 646270"/>
                <a:gd name="connsiteX49" fmla="*/ 2074537 w 4438231"/>
                <a:gd name="connsiteY49" fmla="*/ 347379 h 646270"/>
                <a:gd name="connsiteX50" fmla="*/ 2074537 w 4438231"/>
                <a:gd name="connsiteY50" fmla="*/ 14864 h 646270"/>
                <a:gd name="connsiteX51" fmla="*/ 2234415 w 4438231"/>
                <a:gd name="connsiteY51" fmla="*/ 14864 h 646270"/>
                <a:gd name="connsiteX52" fmla="*/ 2234415 w 4438231"/>
                <a:gd name="connsiteY52" fmla="*/ 369298 h 646270"/>
                <a:gd name="connsiteX53" fmla="*/ 2225409 w 4438231"/>
                <a:gd name="connsiteY53" fmla="*/ 463874 h 646270"/>
                <a:gd name="connsiteX54" fmla="*/ 2158754 w 4438231"/>
                <a:gd name="connsiteY54" fmla="*/ 574664 h 646270"/>
                <a:gd name="connsiteX55" fmla="*/ 1958795 w 4438231"/>
                <a:gd name="connsiteY55" fmla="*/ 645369 h 646270"/>
                <a:gd name="connsiteX56" fmla="*/ 1759734 w 4438231"/>
                <a:gd name="connsiteY56" fmla="*/ 573312 h 646270"/>
                <a:gd name="connsiteX57" fmla="*/ 1707944 w 4438231"/>
                <a:gd name="connsiteY57" fmla="*/ 478286 h 646270"/>
                <a:gd name="connsiteX58" fmla="*/ 1698036 w 4438231"/>
                <a:gd name="connsiteY58" fmla="*/ 369298 h 646270"/>
                <a:gd name="connsiteX59" fmla="*/ 1057522 w 4438231"/>
                <a:gd name="connsiteY59" fmla="*/ 14864 h 646270"/>
                <a:gd name="connsiteX60" fmla="*/ 1293511 w 4438231"/>
                <a:gd name="connsiteY60" fmla="*/ 14864 h 646270"/>
                <a:gd name="connsiteX61" fmla="*/ 1453840 w 4438231"/>
                <a:gd name="connsiteY61" fmla="*/ 63050 h 646270"/>
                <a:gd name="connsiteX62" fmla="*/ 1565079 w 4438231"/>
                <a:gd name="connsiteY62" fmla="*/ 188252 h 646270"/>
                <a:gd name="connsiteX63" fmla="*/ 1596604 w 4438231"/>
                <a:gd name="connsiteY63" fmla="*/ 322009 h 646270"/>
                <a:gd name="connsiteX64" fmla="*/ 1538732 w 4438231"/>
                <a:gd name="connsiteY64" fmla="*/ 499678 h 646270"/>
                <a:gd name="connsiteX65" fmla="*/ 1390789 w 4438231"/>
                <a:gd name="connsiteY65" fmla="*/ 612944 h 646270"/>
                <a:gd name="connsiteX66" fmla="*/ 1293511 w 4438231"/>
                <a:gd name="connsiteY66" fmla="*/ 629607 h 646270"/>
                <a:gd name="connsiteX67" fmla="*/ 1057522 w 4438231"/>
                <a:gd name="connsiteY67" fmla="*/ 629607 h 646270"/>
                <a:gd name="connsiteX68" fmla="*/ 294637 w 4438231"/>
                <a:gd name="connsiteY68" fmla="*/ 13238 h 646270"/>
                <a:gd name="connsiteX69" fmla="*/ 454515 w 4438231"/>
                <a:gd name="connsiteY69" fmla="*/ 13238 h 646270"/>
                <a:gd name="connsiteX70" fmla="*/ 748600 w 4438231"/>
                <a:gd name="connsiteY70" fmla="*/ 389290 h 646270"/>
                <a:gd name="connsiteX71" fmla="*/ 748600 w 4438231"/>
                <a:gd name="connsiteY71" fmla="*/ 13238 h 646270"/>
                <a:gd name="connsiteX72" fmla="*/ 908479 w 4438231"/>
                <a:gd name="connsiteY72" fmla="*/ 13238 h 646270"/>
                <a:gd name="connsiteX73" fmla="*/ 908479 w 4438231"/>
                <a:gd name="connsiteY73" fmla="*/ 627982 h 646270"/>
                <a:gd name="connsiteX74" fmla="*/ 748600 w 4438231"/>
                <a:gd name="connsiteY74" fmla="*/ 627982 h 646270"/>
                <a:gd name="connsiteX75" fmla="*/ 454515 w 4438231"/>
                <a:gd name="connsiteY75" fmla="*/ 251478 h 646270"/>
                <a:gd name="connsiteX76" fmla="*/ 454515 w 4438231"/>
                <a:gd name="connsiteY76" fmla="*/ 627982 h 646270"/>
                <a:gd name="connsiteX77" fmla="*/ 294637 w 4438231"/>
                <a:gd name="connsiteY77" fmla="*/ 627982 h 646270"/>
                <a:gd name="connsiteX78" fmla="*/ 0 w 4438231"/>
                <a:gd name="connsiteY78" fmla="*/ 13238 h 646270"/>
                <a:gd name="connsiteX79" fmla="*/ 159879 w 4438231"/>
                <a:gd name="connsiteY79" fmla="*/ 13238 h 646270"/>
                <a:gd name="connsiteX80" fmla="*/ 159879 w 4438231"/>
                <a:gd name="connsiteY80" fmla="*/ 627982 h 646270"/>
                <a:gd name="connsiteX81" fmla="*/ 0 w 4438231"/>
                <a:gd name="connsiteY81" fmla="*/ 627982 h 646270"/>
                <a:gd name="connsiteX82" fmla="*/ 2570434 w 4438231"/>
                <a:gd name="connsiteY82" fmla="*/ 0 h 646270"/>
                <a:gd name="connsiteX83" fmla="*/ 2765440 w 4438231"/>
                <a:gd name="connsiteY83" fmla="*/ 49991 h 646270"/>
                <a:gd name="connsiteX84" fmla="*/ 2701489 w 4438231"/>
                <a:gd name="connsiteY84" fmla="*/ 174291 h 646270"/>
                <a:gd name="connsiteX85" fmla="*/ 2595830 w 4438231"/>
                <a:gd name="connsiteY85" fmla="*/ 133309 h 646270"/>
                <a:gd name="connsiteX86" fmla="*/ 2549773 w 4438231"/>
                <a:gd name="connsiteY86" fmla="*/ 146417 h 646270"/>
                <a:gd name="connsiteX87" fmla="*/ 2526751 w 4438231"/>
                <a:gd name="connsiteY87" fmla="*/ 186197 h 646270"/>
                <a:gd name="connsiteX88" fmla="*/ 2556973 w 4438231"/>
                <a:gd name="connsiteY88" fmla="*/ 228228 h 646270"/>
                <a:gd name="connsiteX89" fmla="*/ 2638178 w 4438231"/>
                <a:gd name="connsiteY89" fmla="*/ 256255 h 646270"/>
                <a:gd name="connsiteX90" fmla="*/ 2759080 w 4438231"/>
                <a:gd name="connsiteY90" fmla="*/ 326598 h 646270"/>
                <a:gd name="connsiteX91" fmla="*/ 2790212 w 4438231"/>
                <a:gd name="connsiteY91" fmla="*/ 426239 h 646270"/>
                <a:gd name="connsiteX92" fmla="*/ 2653300 w 4438231"/>
                <a:gd name="connsiteY92" fmla="*/ 629586 h 646270"/>
                <a:gd name="connsiteX93" fmla="*/ 2550619 w 4438231"/>
                <a:gd name="connsiteY93" fmla="*/ 646270 h 646270"/>
                <a:gd name="connsiteX94" fmla="*/ 2336697 w 4438231"/>
                <a:gd name="connsiteY94" fmla="*/ 576465 h 646270"/>
                <a:gd name="connsiteX95" fmla="*/ 2405151 w 4438231"/>
                <a:gd name="connsiteY95" fmla="*/ 447660 h 646270"/>
                <a:gd name="connsiteX96" fmla="*/ 2546403 w 4438231"/>
                <a:gd name="connsiteY96" fmla="*/ 512964 h 646270"/>
                <a:gd name="connsiteX97" fmla="*/ 2599209 w 4438231"/>
                <a:gd name="connsiteY97" fmla="*/ 498404 h 646270"/>
                <a:gd name="connsiteX98" fmla="*/ 2624478 w 4438231"/>
                <a:gd name="connsiteY98" fmla="*/ 452004 h 646270"/>
                <a:gd name="connsiteX99" fmla="*/ 2596506 w 4438231"/>
                <a:gd name="connsiteY99" fmla="*/ 406508 h 646270"/>
                <a:gd name="connsiteX100" fmla="*/ 2526580 w 4438231"/>
                <a:gd name="connsiteY100" fmla="*/ 378754 h 646270"/>
                <a:gd name="connsiteX101" fmla="*/ 2451694 w 4438231"/>
                <a:gd name="connsiteY101" fmla="*/ 354465 h 646270"/>
                <a:gd name="connsiteX102" fmla="*/ 2410191 w 4438231"/>
                <a:gd name="connsiteY102" fmla="*/ 330171 h 646270"/>
                <a:gd name="connsiteX103" fmla="*/ 2361016 w 4438231"/>
                <a:gd name="connsiteY103" fmla="*/ 207821 h 646270"/>
                <a:gd name="connsiteX104" fmla="*/ 2411907 w 4438231"/>
                <a:gd name="connsiteY104" fmla="*/ 66127 h 646270"/>
                <a:gd name="connsiteX105" fmla="*/ 2570434 w 4438231"/>
                <a:gd name="connsiteY105" fmla="*/ 0 h 6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438231" h="646270">
                  <a:moveTo>
                    <a:pt x="1217399" y="148169"/>
                  </a:moveTo>
                  <a:lnTo>
                    <a:pt x="1217399" y="496301"/>
                  </a:lnTo>
                  <a:lnTo>
                    <a:pt x="1253957" y="496301"/>
                  </a:lnTo>
                  <a:cubicBezTo>
                    <a:pt x="1316838" y="496301"/>
                    <a:pt x="1363925" y="475380"/>
                    <a:pt x="1395216" y="433537"/>
                  </a:cubicBezTo>
                  <a:cubicBezTo>
                    <a:pt x="1418986" y="401628"/>
                    <a:pt x="1430872" y="364452"/>
                    <a:pt x="1430872" y="322009"/>
                  </a:cubicBezTo>
                  <a:cubicBezTo>
                    <a:pt x="1430872" y="279568"/>
                    <a:pt x="1418986" y="242542"/>
                    <a:pt x="1395216" y="210933"/>
                  </a:cubicBezTo>
                  <a:cubicBezTo>
                    <a:pt x="1363625" y="169091"/>
                    <a:pt x="1316538" y="148169"/>
                    <a:pt x="1253957" y="148169"/>
                  </a:cubicBezTo>
                  <a:close/>
                  <a:moveTo>
                    <a:pt x="3484816" y="136461"/>
                  </a:moveTo>
                  <a:lnTo>
                    <a:pt x="3484816" y="289583"/>
                  </a:lnTo>
                  <a:lnTo>
                    <a:pt x="3514647" y="289583"/>
                  </a:lnTo>
                  <a:cubicBezTo>
                    <a:pt x="3548395" y="289583"/>
                    <a:pt x="3572651" y="282550"/>
                    <a:pt x="3587415" y="268481"/>
                  </a:cubicBezTo>
                  <a:cubicBezTo>
                    <a:pt x="3603385" y="253209"/>
                    <a:pt x="3611369" y="234650"/>
                    <a:pt x="3611369" y="212797"/>
                  </a:cubicBezTo>
                  <a:cubicBezTo>
                    <a:pt x="3611369" y="190945"/>
                    <a:pt x="3603385" y="172534"/>
                    <a:pt x="3587415" y="157564"/>
                  </a:cubicBezTo>
                  <a:cubicBezTo>
                    <a:pt x="3572347" y="143495"/>
                    <a:pt x="3548091" y="136461"/>
                    <a:pt x="3514647" y="136461"/>
                  </a:cubicBezTo>
                  <a:close/>
                  <a:moveTo>
                    <a:pt x="3825741" y="14864"/>
                  </a:moveTo>
                  <a:lnTo>
                    <a:pt x="4016693" y="14864"/>
                  </a:lnTo>
                  <a:lnTo>
                    <a:pt x="4132887" y="182398"/>
                  </a:lnTo>
                  <a:lnTo>
                    <a:pt x="4244577" y="14864"/>
                  </a:lnTo>
                  <a:lnTo>
                    <a:pt x="4438231" y="14864"/>
                  </a:lnTo>
                  <a:lnTo>
                    <a:pt x="4208098" y="334171"/>
                  </a:lnTo>
                  <a:lnTo>
                    <a:pt x="4208098" y="629607"/>
                  </a:lnTo>
                  <a:lnTo>
                    <a:pt x="4048218" y="629607"/>
                  </a:lnTo>
                  <a:lnTo>
                    <a:pt x="4048218" y="334171"/>
                  </a:lnTo>
                  <a:close/>
                  <a:moveTo>
                    <a:pt x="3324939" y="14864"/>
                  </a:moveTo>
                  <a:lnTo>
                    <a:pt x="3573538" y="14864"/>
                  </a:lnTo>
                  <a:cubicBezTo>
                    <a:pt x="3646198" y="14864"/>
                    <a:pt x="3699939" y="36630"/>
                    <a:pt x="3734768" y="80165"/>
                  </a:cubicBezTo>
                  <a:cubicBezTo>
                    <a:pt x="3762990" y="115293"/>
                    <a:pt x="3777103" y="156577"/>
                    <a:pt x="3777103" y="204014"/>
                  </a:cubicBezTo>
                  <a:cubicBezTo>
                    <a:pt x="3777103" y="258358"/>
                    <a:pt x="3760890" y="301744"/>
                    <a:pt x="3728463" y="334171"/>
                  </a:cubicBezTo>
                  <a:cubicBezTo>
                    <a:pt x="3707747" y="354886"/>
                    <a:pt x="3679224" y="369298"/>
                    <a:pt x="3642893" y="377405"/>
                  </a:cubicBezTo>
                  <a:lnTo>
                    <a:pt x="3836099" y="629607"/>
                  </a:lnTo>
                  <a:lnTo>
                    <a:pt x="3637490" y="629607"/>
                  </a:lnTo>
                  <a:lnTo>
                    <a:pt x="3484816" y="393618"/>
                  </a:lnTo>
                  <a:lnTo>
                    <a:pt x="3484816" y="629607"/>
                  </a:lnTo>
                  <a:lnTo>
                    <a:pt x="3324939" y="629607"/>
                  </a:lnTo>
                  <a:close/>
                  <a:moveTo>
                    <a:pt x="2831294" y="14864"/>
                  </a:moveTo>
                  <a:lnTo>
                    <a:pt x="3253732" y="14864"/>
                  </a:lnTo>
                  <a:lnTo>
                    <a:pt x="3253732" y="148169"/>
                  </a:lnTo>
                  <a:lnTo>
                    <a:pt x="3121325" y="148169"/>
                  </a:lnTo>
                  <a:lnTo>
                    <a:pt x="3121325" y="629607"/>
                  </a:lnTo>
                  <a:lnTo>
                    <a:pt x="2961448" y="629607"/>
                  </a:lnTo>
                  <a:lnTo>
                    <a:pt x="2961448" y="148169"/>
                  </a:lnTo>
                  <a:lnTo>
                    <a:pt x="2831294" y="148169"/>
                  </a:lnTo>
                  <a:close/>
                  <a:moveTo>
                    <a:pt x="1698036" y="14864"/>
                  </a:moveTo>
                  <a:lnTo>
                    <a:pt x="1857913" y="14864"/>
                  </a:lnTo>
                  <a:lnTo>
                    <a:pt x="1857913" y="347379"/>
                  </a:lnTo>
                  <a:cubicBezTo>
                    <a:pt x="1857913" y="374071"/>
                    <a:pt x="1858364" y="394018"/>
                    <a:pt x="1859265" y="407220"/>
                  </a:cubicBezTo>
                  <a:cubicBezTo>
                    <a:pt x="1862267" y="448915"/>
                    <a:pt x="1881332" y="478011"/>
                    <a:pt x="1916460" y="494505"/>
                  </a:cubicBezTo>
                  <a:cubicBezTo>
                    <a:pt x="1930871" y="501406"/>
                    <a:pt x="1946784" y="504857"/>
                    <a:pt x="1964197" y="504857"/>
                  </a:cubicBezTo>
                  <a:cubicBezTo>
                    <a:pt x="2003230" y="504857"/>
                    <a:pt x="2032653" y="491207"/>
                    <a:pt x="2052468" y="463910"/>
                  </a:cubicBezTo>
                  <a:cubicBezTo>
                    <a:pt x="2067181" y="443812"/>
                    <a:pt x="2074537" y="404967"/>
                    <a:pt x="2074537" y="347379"/>
                  </a:cubicBezTo>
                  <a:lnTo>
                    <a:pt x="2074537" y="14864"/>
                  </a:lnTo>
                  <a:lnTo>
                    <a:pt x="2234415" y="14864"/>
                  </a:lnTo>
                  <a:lnTo>
                    <a:pt x="2234415" y="369298"/>
                  </a:lnTo>
                  <a:cubicBezTo>
                    <a:pt x="2234415" y="406228"/>
                    <a:pt x="2231413" y="437752"/>
                    <a:pt x="2225409" y="463874"/>
                  </a:cubicBezTo>
                  <a:cubicBezTo>
                    <a:pt x="2216101" y="504406"/>
                    <a:pt x="2193883" y="541337"/>
                    <a:pt x="2158754" y="574664"/>
                  </a:cubicBezTo>
                  <a:cubicBezTo>
                    <a:pt x="2108914" y="621801"/>
                    <a:pt x="2042261" y="645369"/>
                    <a:pt x="1958795" y="645369"/>
                  </a:cubicBezTo>
                  <a:cubicBezTo>
                    <a:pt x="1873826" y="645369"/>
                    <a:pt x="1807473" y="621350"/>
                    <a:pt x="1759734" y="573312"/>
                  </a:cubicBezTo>
                  <a:cubicBezTo>
                    <a:pt x="1734515" y="548091"/>
                    <a:pt x="1717250" y="516416"/>
                    <a:pt x="1707944" y="478286"/>
                  </a:cubicBezTo>
                  <a:cubicBezTo>
                    <a:pt x="1701338" y="451264"/>
                    <a:pt x="1698036" y="414934"/>
                    <a:pt x="1698036" y="369298"/>
                  </a:cubicBezTo>
                  <a:close/>
                  <a:moveTo>
                    <a:pt x="1057522" y="14864"/>
                  </a:moveTo>
                  <a:lnTo>
                    <a:pt x="1293511" y="14864"/>
                  </a:lnTo>
                  <a:cubicBezTo>
                    <a:pt x="1351157" y="14864"/>
                    <a:pt x="1404601" y="30924"/>
                    <a:pt x="1453840" y="63050"/>
                  </a:cubicBezTo>
                  <a:cubicBezTo>
                    <a:pt x="1502179" y="94276"/>
                    <a:pt x="1539258" y="136011"/>
                    <a:pt x="1565079" y="188252"/>
                  </a:cubicBezTo>
                  <a:cubicBezTo>
                    <a:pt x="1586097" y="231486"/>
                    <a:pt x="1596604" y="276072"/>
                    <a:pt x="1596604" y="322009"/>
                  </a:cubicBezTo>
                  <a:cubicBezTo>
                    <a:pt x="1596604" y="385961"/>
                    <a:pt x="1577313" y="445185"/>
                    <a:pt x="1538732" y="499678"/>
                  </a:cubicBezTo>
                  <a:cubicBezTo>
                    <a:pt x="1500153" y="554171"/>
                    <a:pt x="1450836" y="591926"/>
                    <a:pt x="1390789" y="612944"/>
                  </a:cubicBezTo>
                  <a:cubicBezTo>
                    <a:pt x="1358964" y="624052"/>
                    <a:pt x="1326538" y="629607"/>
                    <a:pt x="1293511" y="629607"/>
                  </a:cubicBezTo>
                  <a:lnTo>
                    <a:pt x="1057522" y="629607"/>
                  </a:lnTo>
                  <a:close/>
                  <a:moveTo>
                    <a:pt x="294637" y="13238"/>
                  </a:moveTo>
                  <a:lnTo>
                    <a:pt x="454515" y="13238"/>
                  </a:lnTo>
                  <a:lnTo>
                    <a:pt x="748600" y="389290"/>
                  </a:lnTo>
                  <a:lnTo>
                    <a:pt x="748600" y="13238"/>
                  </a:lnTo>
                  <a:lnTo>
                    <a:pt x="908479" y="13238"/>
                  </a:lnTo>
                  <a:lnTo>
                    <a:pt x="908479" y="627982"/>
                  </a:lnTo>
                  <a:lnTo>
                    <a:pt x="748600" y="627982"/>
                  </a:lnTo>
                  <a:lnTo>
                    <a:pt x="454515" y="251478"/>
                  </a:lnTo>
                  <a:lnTo>
                    <a:pt x="454515" y="627982"/>
                  </a:lnTo>
                  <a:lnTo>
                    <a:pt x="294637" y="627982"/>
                  </a:lnTo>
                  <a:close/>
                  <a:moveTo>
                    <a:pt x="0" y="13238"/>
                  </a:moveTo>
                  <a:lnTo>
                    <a:pt x="159879" y="13238"/>
                  </a:lnTo>
                  <a:lnTo>
                    <a:pt x="159879" y="627982"/>
                  </a:lnTo>
                  <a:lnTo>
                    <a:pt x="0" y="627982"/>
                  </a:lnTo>
                  <a:close/>
                  <a:moveTo>
                    <a:pt x="2570434" y="0"/>
                  </a:moveTo>
                  <a:cubicBezTo>
                    <a:pt x="2636788" y="0"/>
                    <a:pt x="2701790" y="16663"/>
                    <a:pt x="2765440" y="49991"/>
                  </a:cubicBezTo>
                  <a:lnTo>
                    <a:pt x="2701489" y="174291"/>
                  </a:lnTo>
                  <a:cubicBezTo>
                    <a:pt x="2666572" y="146968"/>
                    <a:pt x="2631352" y="133309"/>
                    <a:pt x="2595830" y="133309"/>
                  </a:cubicBezTo>
                  <a:cubicBezTo>
                    <a:pt x="2578675" y="133309"/>
                    <a:pt x="2563322" y="137678"/>
                    <a:pt x="2549773" y="146417"/>
                  </a:cubicBezTo>
                  <a:cubicBezTo>
                    <a:pt x="2534424" y="156363"/>
                    <a:pt x="2526751" y="169624"/>
                    <a:pt x="2526751" y="186197"/>
                  </a:cubicBezTo>
                  <a:cubicBezTo>
                    <a:pt x="2526751" y="202467"/>
                    <a:pt x="2536823" y="216477"/>
                    <a:pt x="2556973" y="228228"/>
                  </a:cubicBezTo>
                  <a:cubicBezTo>
                    <a:pt x="2565998" y="233657"/>
                    <a:pt x="2593069" y="242999"/>
                    <a:pt x="2638178" y="256255"/>
                  </a:cubicBezTo>
                  <a:cubicBezTo>
                    <a:pt x="2694723" y="272790"/>
                    <a:pt x="2735022" y="296237"/>
                    <a:pt x="2759080" y="326598"/>
                  </a:cubicBezTo>
                  <a:cubicBezTo>
                    <a:pt x="2779834" y="352448"/>
                    <a:pt x="2790212" y="385661"/>
                    <a:pt x="2790212" y="426239"/>
                  </a:cubicBezTo>
                  <a:cubicBezTo>
                    <a:pt x="2790212" y="530241"/>
                    <a:pt x="2744575" y="598023"/>
                    <a:pt x="2653300" y="629586"/>
                  </a:cubicBezTo>
                  <a:cubicBezTo>
                    <a:pt x="2621475" y="640709"/>
                    <a:pt x="2587247" y="646270"/>
                    <a:pt x="2550619" y="646270"/>
                  </a:cubicBezTo>
                  <a:cubicBezTo>
                    <a:pt x="2473756" y="646270"/>
                    <a:pt x="2402450" y="623003"/>
                    <a:pt x="2336697" y="576465"/>
                  </a:cubicBezTo>
                  <a:lnTo>
                    <a:pt x="2405151" y="447660"/>
                  </a:lnTo>
                  <a:cubicBezTo>
                    <a:pt x="2453288" y="491195"/>
                    <a:pt x="2500372" y="512964"/>
                    <a:pt x="2546403" y="512964"/>
                  </a:cubicBezTo>
                  <a:cubicBezTo>
                    <a:pt x="2567163" y="512964"/>
                    <a:pt x="2584764" y="508110"/>
                    <a:pt x="2599209" y="498404"/>
                  </a:cubicBezTo>
                  <a:cubicBezTo>
                    <a:pt x="2616055" y="487487"/>
                    <a:pt x="2624478" y="472021"/>
                    <a:pt x="2624478" y="452004"/>
                  </a:cubicBezTo>
                  <a:cubicBezTo>
                    <a:pt x="2624478" y="433804"/>
                    <a:pt x="2615154" y="418641"/>
                    <a:pt x="2596506" y="406508"/>
                  </a:cubicBezTo>
                  <a:cubicBezTo>
                    <a:pt x="2582672" y="397408"/>
                    <a:pt x="2559363" y="388157"/>
                    <a:pt x="2526580" y="378754"/>
                  </a:cubicBezTo>
                  <a:cubicBezTo>
                    <a:pt x="2486883" y="367060"/>
                    <a:pt x="2461921" y="358963"/>
                    <a:pt x="2451694" y="354465"/>
                  </a:cubicBezTo>
                  <a:cubicBezTo>
                    <a:pt x="2435452" y="347569"/>
                    <a:pt x="2421619" y="339470"/>
                    <a:pt x="2410191" y="330171"/>
                  </a:cubicBezTo>
                  <a:cubicBezTo>
                    <a:pt x="2377407" y="303183"/>
                    <a:pt x="2361016" y="262400"/>
                    <a:pt x="2361016" y="207821"/>
                  </a:cubicBezTo>
                  <a:cubicBezTo>
                    <a:pt x="2361016" y="150842"/>
                    <a:pt x="2377981" y="103609"/>
                    <a:pt x="2411907" y="66127"/>
                  </a:cubicBezTo>
                  <a:cubicBezTo>
                    <a:pt x="2451539" y="22042"/>
                    <a:pt x="2504382" y="0"/>
                    <a:pt x="257043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solidFill>
                  <a:schemeClr val="bg1"/>
                </a:solidFill>
                <a:latin typeface="Aharoni" panose="02010803020104030203" pitchFamily="2" charset="-79"/>
                <a:cs typeface="Aharoni" panose="02010803020104030203" pitchFamily="2" charset="-79"/>
              </a:endParaRPr>
            </a:p>
          </p:txBody>
        </p:sp>
        <p:sp>
          <p:nvSpPr>
            <p:cNvPr id="41" name="TextBox 40">
              <a:extLst>
                <a:ext uri="{FF2B5EF4-FFF2-40B4-BE49-F238E27FC236}">
                  <a16:creationId xmlns:a16="http://schemas.microsoft.com/office/drawing/2014/main" id="{17FA8142-D7F4-4E48-8ACA-3B2B48BDA302}"/>
                </a:ext>
              </a:extLst>
            </p:cNvPr>
            <p:cNvSpPr txBox="1"/>
            <p:nvPr/>
          </p:nvSpPr>
          <p:spPr>
            <a:xfrm flipH="1">
              <a:off x="9556330" y="3446590"/>
              <a:ext cx="551490" cy="468478"/>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solidFill>
                  <a:schemeClr val="bg1"/>
                </a:solidFill>
                <a:latin typeface="Aharoni" panose="02010803020104030203" pitchFamily="2" charset="-79"/>
                <a:cs typeface="Aharoni" panose="02010803020104030203" pitchFamily="2" charset="-79"/>
              </a:endParaRPr>
            </a:p>
          </p:txBody>
        </p:sp>
        <p:grpSp>
          <p:nvGrpSpPr>
            <p:cNvPr id="42" name="Group 41">
              <a:extLst>
                <a:ext uri="{FF2B5EF4-FFF2-40B4-BE49-F238E27FC236}">
                  <a16:creationId xmlns:a16="http://schemas.microsoft.com/office/drawing/2014/main" id="{9BF0CC7E-9F1A-424F-A105-D8D4D3FB3088}"/>
                </a:ext>
              </a:extLst>
            </p:cNvPr>
            <p:cNvGrpSpPr/>
            <p:nvPr/>
          </p:nvGrpSpPr>
          <p:grpSpPr>
            <a:xfrm flipH="1">
              <a:off x="8984974" y="3390900"/>
              <a:ext cx="534724" cy="533693"/>
              <a:chOff x="7167947" y="1624190"/>
              <a:chExt cx="2677920" cy="2672764"/>
            </a:xfrm>
            <a:solidFill>
              <a:schemeClr val="bg1"/>
            </a:solidFill>
          </p:grpSpPr>
          <p:sp>
            <p:nvSpPr>
              <p:cNvPr id="43" name="Freeform: Shape 42">
                <a:extLst>
                  <a:ext uri="{FF2B5EF4-FFF2-40B4-BE49-F238E27FC236}">
                    <a16:creationId xmlns:a16="http://schemas.microsoft.com/office/drawing/2014/main" id="{41671213-3D5C-49D1-A8DC-4812370AEC83}"/>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solidFill>
                    <a:schemeClr val="bg1"/>
                  </a:solidFill>
                </a:endParaRPr>
              </a:p>
            </p:txBody>
          </p:sp>
          <p:sp>
            <p:nvSpPr>
              <p:cNvPr id="44" name="Freeform: Shape 43">
                <a:extLst>
                  <a:ext uri="{FF2B5EF4-FFF2-40B4-BE49-F238E27FC236}">
                    <a16:creationId xmlns:a16="http://schemas.microsoft.com/office/drawing/2014/main" id="{C632652F-53FB-4ED5-8573-10D0B9DDDCEB}"/>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solidFill>
                    <a:schemeClr val="bg1"/>
                  </a:solidFill>
                </a:endParaRPr>
              </a:p>
            </p:txBody>
          </p:sp>
        </p:grpSp>
      </p:grpSp>
      <p:sp>
        <p:nvSpPr>
          <p:cNvPr id="45" name="TextBox 44">
            <a:extLst>
              <a:ext uri="{FF2B5EF4-FFF2-40B4-BE49-F238E27FC236}">
                <a16:creationId xmlns:a16="http://schemas.microsoft.com/office/drawing/2014/main" id="{0A3BA8E0-3AD5-4D4C-8832-65EEE0C68C94}"/>
              </a:ext>
            </a:extLst>
          </p:cNvPr>
          <p:cNvSpPr txBox="1"/>
          <p:nvPr/>
        </p:nvSpPr>
        <p:spPr>
          <a:xfrm>
            <a:off x="8151504" y="2231822"/>
            <a:ext cx="3602097" cy="4247317"/>
          </a:xfrm>
          <a:prstGeom prst="rect">
            <a:avLst/>
          </a:prstGeom>
          <a:noFill/>
        </p:spPr>
        <p:txBody>
          <a:bodyPr wrap="square" rtlCol="0">
            <a:spAutoFit/>
          </a:bodyPr>
          <a:lstStyle/>
          <a:p>
            <a:pPr algn="ctr"/>
            <a:r>
              <a:rPr lang="en-US" sz="2800" dirty="0"/>
              <a:t>Build desktop application for effectively manage the chemical consumption of glove manufacturing by using machine learning model within 9-month period</a:t>
            </a:r>
          </a:p>
          <a:p>
            <a:endParaRPr lang="en-US" dirty="0"/>
          </a:p>
        </p:txBody>
      </p:sp>
      <p:sp>
        <p:nvSpPr>
          <p:cNvPr id="49" name="Left Arrow 1">
            <a:extLst>
              <a:ext uri="{FF2B5EF4-FFF2-40B4-BE49-F238E27FC236}">
                <a16:creationId xmlns:a16="http://schemas.microsoft.com/office/drawing/2014/main" id="{92E7DE1C-3AD4-475A-A752-CE29D780B048}"/>
              </a:ext>
            </a:extLst>
          </p:cNvPr>
          <p:cNvSpPr>
            <a:spLocks noChangeAspect="1"/>
          </p:cNvSpPr>
          <p:nvPr/>
        </p:nvSpPr>
        <p:spPr>
          <a:xfrm>
            <a:off x="6022923" y="1936022"/>
            <a:ext cx="355901" cy="34640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1" name="Donut 24">
            <a:extLst>
              <a:ext uri="{FF2B5EF4-FFF2-40B4-BE49-F238E27FC236}">
                <a16:creationId xmlns:a16="http://schemas.microsoft.com/office/drawing/2014/main" id="{E678247F-D7AB-4F3C-B9BA-124763441938}"/>
              </a:ext>
            </a:extLst>
          </p:cNvPr>
          <p:cNvSpPr/>
          <p:nvPr/>
        </p:nvSpPr>
        <p:spPr>
          <a:xfrm>
            <a:off x="9260910" y="445219"/>
            <a:ext cx="1304505" cy="1452570"/>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0" name="Text Placeholder 3">
            <a:extLst>
              <a:ext uri="{FF2B5EF4-FFF2-40B4-BE49-F238E27FC236}">
                <a16:creationId xmlns:a16="http://schemas.microsoft.com/office/drawing/2014/main" id="{E6337F41-97E9-4F83-B6EE-A66CE2F41914}"/>
              </a:ext>
            </a:extLst>
          </p:cNvPr>
          <p:cNvSpPr txBox="1">
            <a:spLocks/>
          </p:cNvSpPr>
          <p:nvPr/>
        </p:nvSpPr>
        <p:spPr>
          <a:xfrm>
            <a:off x="2946918" y="6417123"/>
            <a:ext cx="7086600" cy="381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IT17182188</a:t>
            </a:r>
            <a:r>
              <a:rPr lang="en-US" sz="2400" dirty="0"/>
              <a:t>  | </a:t>
            </a:r>
            <a:r>
              <a:rPr lang="en-US" sz="1800" dirty="0" err="1"/>
              <a:t>Rathnayake</a:t>
            </a:r>
            <a:r>
              <a:rPr lang="en-US" sz="1800" dirty="0"/>
              <a:t> R. M. M. G.  | 20_21-J17</a:t>
            </a:r>
          </a:p>
        </p:txBody>
      </p:sp>
      <p:sp>
        <p:nvSpPr>
          <p:cNvPr id="35" name="TextBox 34">
            <a:extLst>
              <a:ext uri="{FF2B5EF4-FFF2-40B4-BE49-F238E27FC236}">
                <a16:creationId xmlns:a16="http://schemas.microsoft.com/office/drawing/2014/main" id="{B361A66F-2C15-4160-837F-901ABCCCB9FE}"/>
              </a:ext>
            </a:extLst>
          </p:cNvPr>
          <p:cNvSpPr txBox="1"/>
          <p:nvPr/>
        </p:nvSpPr>
        <p:spPr>
          <a:xfrm flipH="1">
            <a:off x="-147986" y="3415765"/>
            <a:ext cx="5202395" cy="1200329"/>
          </a:xfrm>
          <a:prstGeom prst="rect">
            <a:avLst/>
          </a:prstGeom>
          <a:noFill/>
        </p:spPr>
        <p:txBody>
          <a:bodyPr wrap="square" rtlCol="0">
            <a:spAutoFit/>
          </a:bodyPr>
          <a:lstStyle/>
          <a:p>
            <a:pPr lvl="2"/>
            <a:r>
              <a:rPr lang="en-US" sz="2400" dirty="0"/>
              <a:t>Get the correlation between chemicals consumption and parameters</a:t>
            </a:r>
          </a:p>
        </p:txBody>
      </p:sp>
      <p:sp>
        <p:nvSpPr>
          <p:cNvPr id="37" name="TextBox 36">
            <a:extLst>
              <a:ext uri="{FF2B5EF4-FFF2-40B4-BE49-F238E27FC236}">
                <a16:creationId xmlns:a16="http://schemas.microsoft.com/office/drawing/2014/main" id="{B748ED67-C53D-4820-9955-C61F541357CE}"/>
              </a:ext>
            </a:extLst>
          </p:cNvPr>
          <p:cNvSpPr txBox="1"/>
          <p:nvPr/>
        </p:nvSpPr>
        <p:spPr>
          <a:xfrm flipH="1">
            <a:off x="851646" y="1655103"/>
            <a:ext cx="5202395" cy="1200329"/>
          </a:xfrm>
          <a:prstGeom prst="rect">
            <a:avLst/>
          </a:prstGeom>
          <a:noFill/>
        </p:spPr>
        <p:txBody>
          <a:bodyPr wrap="square" rtlCol="0">
            <a:spAutoFit/>
          </a:bodyPr>
          <a:lstStyle/>
          <a:p>
            <a:pPr lvl="2"/>
            <a:r>
              <a:rPr lang="en-US" sz="2400" dirty="0"/>
              <a:t>Study about the chemicals  which are used for glove manufacturing process</a:t>
            </a:r>
          </a:p>
        </p:txBody>
      </p:sp>
      <p:sp>
        <p:nvSpPr>
          <p:cNvPr id="38" name="TextBox 37">
            <a:extLst>
              <a:ext uri="{FF2B5EF4-FFF2-40B4-BE49-F238E27FC236}">
                <a16:creationId xmlns:a16="http://schemas.microsoft.com/office/drawing/2014/main" id="{7BEEC8FF-97A0-4623-8D05-01B0045D3EB7}"/>
              </a:ext>
            </a:extLst>
          </p:cNvPr>
          <p:cNvSpPr txBox="1"/>
          <p:nvPr/>
        </p:nvSpPr>
        <p:spPr>
          <a:xfrm flipH="1">
            <a:off x="829970" y="4930766"/>
            <a:ext cx="5202395" cy="1569660"/>
          </a:xfrm>
          <a:prstGeom prst="rect">
            <a:avLst/>
          </a:prstGeom>
          <a:noFill/>
        </p:spPr>
        <p:txBody>
          <a:bodyPr wrap="square" rtlCol="0">
            <a:spAutoFit/>
          </a:bodyPr>
          <a:lstStyle/>
          <a:p>
            <a:pPr lvl="2"/>
            <a:r>
              <a:rPr lang="en-US" sz="2400" dirty="0"/>
              <a:t>Building the Machine Learning model to optimize the chemical consumption during the manufacturing</a:t>
            </a:r>
          </a:p>
        </p:txBody>
      </p:sp>
    </p:spTree>
    <p:extLst>
      <p:ext uri="{BB962C8B-B14F-4D97-AF65-F5344CB8AC3E}">
        <p14:creationId xmlns:p14="http://schemas.microsoft.com/office/powerpoint/2010/main" val="1058330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A485B-F147-4824-97AB-92686E10F496}"/>
              </a:ext>
            </a:extLst>
          </p:cNvPr>
          <p:cNvSpPr>
            <a:spLocks noGrp="1"/>
          </p:cNvSpPr>
          <p:nvPr>
            <p:ph type="body" sz="quarter" idx="10"/>
          </p:nvPr>
        </p:nvSpPr>
        <p:spPr>
          <a:xfrm>
            <a:off x="333138" y="856915"/>
            <a:ext cx="11573197" cy="724247"/>
          </a:xfrm>
        </p:spPr>
        <p:txBody>
          <a:bodyPr/>
          <a:lstStyle/>
          <a:p>
            <a:pPr algn="l"/>
            <a:r>
              <a:rPr lang="en-US" sz="4000" b="1" dirty="0">
                <a:solidFill>
                  <a:schemeClr val="accent1"/>
                </a:solidFill>
                <a:latin typeface="Times New Roman" panose="02020603050405020304" pitchFamily="18" charset="0"/>
                <a:cs typeface="Times New Roman" panose="02020603050405020304" pitchFamily="18" charset="0"/>
              </a:rPr>
              <a:t>1.System Diagram</a:t>
            </a:r>
          </a:p>
        </p:txBody>
      </p:sp>
      <p:sp>
        <p:nvSpPr>
          <p:cNvPr id="19" name="Text Placeholder 3">
            <a:extLst>
              <a:ext uri="{FF2B5EF4-FFF2-40B4-BE49-F238E27FC236}">
                <a16:creationId xmlns:a16="http://schemas.microsoft.com/office/drawing/2014/main" id="{295CBF9D-CA4D-4320-9816-41DEC7692118}"/>
              </a:ext>
            </a:extLst>
          </p:cNvPr>
          <p:cNvSpPr txBox="1">
            <a:spLocks/>
          </p:cNvSpPr>
          <p:nvPr/>
        </p:nvSpPr>
        <p:spPr>
          <a:xfrm>
            <a:off x="2946918" y="6417123"/>
            <a:ext cx="7086600" cy="381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IT17182188</a:t>
            </a:r>
            <a:r>
              <a:rPr lang="en-US" sz="2400" dirty="0"/>
              <a:t>  | </a:t>
            </a:r>
            <a:r>
              <a:rPr lang="en-US" sz="1800" dirty="0" err="1"/>
              <a:t>Rathnayake</a:t>
            </a:r>
            <a:r>
              <a:rPr lang="en-US" sz="1800" dirty="0"/>
              <a:t> R. M. M. G.  | 20_21-J17</a:t>
            </a:r>
          </a:p>
        </p:txBody>
      </p:sp>
      <p:pic>
        <p:nvPicPr>
          <p:cNvPr id="20" name="Picture 19" descr="A screenshot of a cell phone&#10;&#10;Description automatically generated">
            <a:extLst>
              <a:ext uri="{FF2B5EF4-FFF2-40B4-BE49-F238E27FC236}">
                <a16:creationId xmlns:a16="http://schemas.microsoft.com/office/drawing/2014/main" id="{3D245D44-06F6-44B9-B014-CE34865C6727}"/>
              </a:ext>
            </a:extLst>
          </p:cNvPr>
          <p:cNvPicPr>
            <a:picLocks noChangeAspect="1"/>
          </p:cNvPicPr>
          <p:nvPr/>
        </p:nvPicPr>
        <p:blipFill rotWithShape="1">
          <a:blip r:embed="rId2">
            <a:extLst>
              <a:ext uri="{28A0092B-C50C-407E-A947-70E740481C1C}">
                <a14:useLocalDpi xmlns:a14="http://schemas.microsoft.com/office/drawing/2010/main" val="0"/>
              </a:ext>
            </a:extLst>
          </a:blip>
          <a:srcRect l="10880" t="10873" r="13305" b="21723"/>
          <a:stretch/>
        </p:blipFill>
        <p:spPr>
          <a:xfrm>
            <a:off x="1994009" y="1515024"/>
            <a:ext cx="7711659" cy="4902099"/>
          </a:xfrm>
          <a:prstGeom prst="rect">
            <a:avLst/>
          </a:prstGeom>
          <a:noFill/>
        </p:spPr>
      </p:pic>
      <p:sp>
        <p:nvSpPr>
          <p:cNvPr id="21" name="Text Placeholder 1">
            <a:extLst>
              <a:ext uri="{FF2B5EF4-FFF2-40B4-BE49-F238E27FC236}">
                <a16:creationId xmlns:a16="http://schemas.microsoft.com/office/drawing/2014/main" id="{85D0FCFC-4E89-4A15-A05B-FC935DCD1FFF}"/>
              </a:ext>
            </a:extLst>
          </p:cNvPr>
          <p:cNvSpPr txBox="1">
            <a:spLocks/>
          </p:cNvSpPr>
          <p:nvPr/>
        </p:nvSpPr>
        <p:spPr>
          <a:xfrm>
            <a:off x="7442480" y="423490"/>
            <a:ext cx="452637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l">
              <a:buFont typeface="Wingdings" panose="05000000000000000000" pitchFamily="2" charset="2"/>
              <a:buChar char="Ø"/>
            </a:pPr>
            <a:endParaRPr lang="en-US" b="1" dirty="0">
              <a:solidFill>
                <a:schemeClr val="accent1"/>
              </a:solidFill>
              <a:latin typeface="Times New Roman" panose="02020603050405020304" pitchFamily="18" charset="0"/>
              <a:cs typeface="Times New Roman" panose="02020603050405020304" pitchFamily="18" charset="0"/>
            </a:endParaRPr>
          </a:p>
        </p:txBody>
      </p:sp>
      <p:sp>
        <p:nvSpPr>
          <p:cNvPr id="6" name="Text Placeholder 1">
            <a:extLst>
              <a:ext uri="{FF2B5EF4-FFF2-40B4-BE49-F238E27FC236}">
                <a16:creationId xmlns:a16="http://schemas.microsoft.com/office/drawing/2014/main" id="{E7B9FB9B-3C74-46AC-98D5-4F6950699566}"/>
              </a:ext>
            </a:extLst>
          </p:cNvPr>
          <p:cNvSpPr txBox="1">
            <a:spLocks/>
          </p:cNvSpPr>
          <p:nvPr/>
        </p:nvSpPr>
        <p:spPr>
          <a:xfrm>
            <a:off x="223143" y="78753"/>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685800" algn="l">
              <a:buFont typeface="Wingdings" panose="05000000000000000000" pitchFamily="2" charset="2"/>
              <a:buChar char="Ø"/>
            </a:pPr>
            <a:r>
              <a:rPr lang="en-US" b="1" dirty="0">
                <a:solidFill>
                  <a:srgbClr val="0070C0"/>
                </a:solidFill>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502016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C8A62F38-D9A5-4FFD-AAF3-1D1348C3A6D6}"/>
              </a:ext>
            </a:extLst>
          </p:cNvPr>
          <p:cNvSpPr txBox="1">
            <a:spLocks/>
          </p:cNvSpPr>
          <p:nvPr/>
        </p:nvSpPr>
        <p:spPr>
          <a:xfrm>
            <a:off x="323529" y="339509"/>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a:solidFill>
                  <a:schemeClr val="accent1"/>
                </a:solidFill>
                <a:latin typeface="Times New Roman" panose="02020603050405020304" pitchFamily="18" charset="0"/>
                <a:cs typeface="Times New Roman" panose="02020603050405020304" pitchFamily="18" charset="0"/>
              </a:rPr>
              <a:t>2. Data Preprocessing</a:t>
            </a:r>
          </a:p>
        </p:txBody>
      </p:sp>
      <p:sp>
        <p:nvSpPr>
          <p:cNvPr id="4" name="TextBox 3">
            <a:extLst>
              <a:ext uri="{FF2B5EF4-FFF2-40B4-BE49-F238E27FC236}">
                <a16:creationId xmlns:a16="http://schemas.microsoft.com/office/drawing/2014/main" id="{16B5AB59-449A-4F48-A8AF-AD36B3AD20F8}"/>
              </a:ext>
            </a:extLst>
          </p:cNvPr>
          <p:cNvSpPr txBox="1"/>
          <p:nvPr/>
        </p:nvSpPr>
        <p:spPr>
          <a:xfrm>
            <a:off x="1339914" y="1063756"/>
            <a:ext cx="5359159" cy="3416320"/>
          </a:xfrm>
          <a:prstGeom prst="rect">
            <a:avLst/>
          </a:prstGeom>
          <a:noFill/>
        </p:spPr>
        <p:txBody>
          <a:bodyPr wrap="none" rtlCol="0">
            <a:spAutoFit/>
          </a:bodyPr>
          <a:lstStyle/>
          <a:p>
            <a:r>
              <a:rPr lang="en-US" dirty="0"/>
              <a:t>1.Fill null values</a:t>
            </a:r>
          </a:p>
          <a:p>
            <a:pPr marL="1200150" lvl="2" indent="-285750">
              <a:buFont typeface="Arial" panose="020B0604020202020204" pitchFamily="34" charset="0"/>
              <a:buChar char="•"/>
            </a:pPr>
            <a:r>
              <a:rPr lang="en-US" dirty="0" err="1"/>
              <a:t>df.fillna</a:t>
            </a:r>
            <a:r>
              <a:rPr lang="en-US" dirty="0"/>
              <a:t>(method='</a:t>
            </a:r>
            <a:r>
              <a:rPr lang="en-US" dirty="0" err="1"/>
              <a:t>ffill</a:t>
            </a:r>
            <a:r>
              <a:rPr lang="en-US" dirty="0"/>
              <a:t>')</a:t>
            </a:r>
          </a:p>
          <a:p>
            <a:endParaRPr lang="en-US" dirty="0"/>
          </a:p>
          <a:p>
            <a:r>
              <a:rPr lang="en-US" dirty="0"/>
              <a:t>2.Drop empty rows</a:t>
            </a:r>
          </a:p>
          <a:p>
            <a:pPr marL="1200150" lvl="2" indent="-285750">
              <a:buFont typeface="Arial" panose="020B0604020202020204" pitchFamily="34" charset="0"/>
              <a:buChar char="•"/>
            </a:pPr>
            <a:r>
              <a:rPr lang="en-US" dirty="0"/>
              <a:t>df.dropna() : this Pandas function used</a:t>
            </a:r>
          </a:p>
          <a:p>
            <a:pPr lvl="2"/>
            <a:r>
              <a:rPr lang="en-US" dirty="0"/>
              <a:t> </a:t>
            </a:r>
          </a:p>
          <a:p>
            <a:r>
              <a:rPr lang="en-US" dirty="0"/>
              <a:t>3.Data Resampling</a:t>
            </a:r>
          </a:p>
          <a:p>
            <a:pPr marL="1200150" lvl="2" indent="-285750">
              <a:buFont typeface="Arial" panose="020B0604020202020204" pitchFamily="34" charset="0"/>
              <a:buChar char="•"/>
            </a:pPr>
            <a:r>
              <a:rPr lang="en-US" dirty="0"/>
              <a:t>Increase the number of rows</a:t>
            </a:r>
          </a:p>
          <a:p>
            <a:endParaRPr lang="en-US" dirty="0"/>
          </a:p>
          <a:p>
            <a:r>
              <a:rPr lang="en-US" dirty="0"/>
              <a:t>4.Data Normalization</a:t>
            </a:r>
          </a:p>
          <a:p>
            <a:pPr marL="1200150" lvl="2" indent="-285750">
              <a:buFont typeface="Arial" panose="020B0604020202020204" pitchFamily="34" charset="0"/>
              <a:buChar char="•"/>
            </a:pPr>
            <a:r>
              <a:rPr lang="en-US" dirty="0"/>
              <a:t>convert data into common scale</a:t>
            </a:r>
          </a:p>
          <a:p>
            <a:endParaRPr lang="en-US" dirty="0"/>
          </a:p>
        </p:txBody>
      </p:sp>
    </p:spTree>
    <p:extLst>
      <p:ext uri="{BB962C8B-B14F-4D97-AF65-F5344CB8AC3E}">
        <p14:creationId xmlns:p14="http://schemas.microsoft.com/office/powerpoint/2010/main" val="37827948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8121B1-08F7-4122-A33F-332CFF628C51}"/>
              </a:ext>
            </a:extLst>
          </p:cNvPr>
          <p:cNvSpPr txBox="1"/>
          <p:nvPr/>
        </p:nvSpPr>
        <p:spPr>
          <a:xfrm>
            <a:off x="796705" y="525101"/>
            <a:ext cx="8121454" cy="584775"/>
          </a:xfrm>
          <a:prstGeom prst="rect">
            <a:avLst/>
          </a:prstGeom>
          <a:noFill/>
        </p:spPr>
        <p:txBody>
          <a:bodyPr wrap="none" rtlCol="0">
            <a:spAutoFit/>
          </a:bodyPr>
          <a:lstStyle/>
          <a:p>
            <a:r>
              <a:rPr lang="en-US" sz="3200" b="1" dirty="0">
                <a:solidFill>
                  <a:schemeClr val="accent1"/>
                </a:solidFill>
                <a:latin typeface="Times New Roman" panose="02020603050405020304" pitchFamily="18" charset="0"/>
                <a:cs typeface="Times New Roman" panose="02020603050405020304" pitchFamily="18" charset="0"/>
              </a:rPr>
              <a:t>3.Data Visualization and Correlation analysis</a:t>
            </a:r>
          </a:p>
        </p:txBody>
      </p:sp>
      <p:sp>
        <p:nvSpPr>
          <p:cNvPr id="3" name="TextBox 2">
            <a:extLst>
              <a:ext uri="{FF2B5EF4-FFF2-40B4-BE49-F238E27FC236}">
                <a16:creationId xmlns:a16="http://schemas.microsoft.com/office/drawing/2014/main" id="{8B98096A-7347-470A-83CF-7423FC5FCE1C}"/>
              </a:ext>
            </a:extLst>
          </p:cNvPr>
          <p:cNvSpPr txBox="1"/>
          <p:nvPr/>
        </p:nvSpPr>
        <p:spPr>
          <a:xfrm>
            <a:off x="1394233" y="1059255"/>
            <a:ext cx="7533216" cy="1477328"/>
          </a:xfrm>
          <a:prstGeom prst="rect">
            <a:avLst/>
          </a:prstGeom>
          <a:noFill/>
        </p:spPr>
        <p:txBody>
          <a:bodyPr wrap="none" rtlCol="0">
            <a:spAutoFit/>
          </a:bodyPr>
          <a:lstStyle/>
          <a:p>
            <a:r>
              <a:rPr lang="en-US" dirty="0"/>
              <a:t>Run a series of correlation analysis with following parameter:</a:t>
            </a:r>
          </a:p>
          <a:p>
            <a:r>
              <a:rPr lang="en-US" dirty="0"/>
              <a:t>Methanol vs Humidity, Ambient temp, former temp, #of Yarns, Yarn Type</a:t>
            </a:r>
          </a:p>
          <a:p>
            <a:r>
              <a:rPr lang="en-US" dirty="0"/>
              <a:t>Latex vs Humidity, Ambient temp, former temp, #of Yarns, Yarn Type</a:t>
            </a:r>
          </a:p>
          <a:p>
            <a:r>
              <a:rPr lang="en-US" dirty="0"/>
              <a:t>Solvent vs Humidity, Ambient temp, former temp, #of Yarns, Yarn Type</a:t>
            </a:r>
          </a:p>
          <a:p>
            <a:endParaRPr lang="en-US" dirty="0"/>
          </a:p>
        </p:txBody>
      </p:sp>
      <p:pic>
        <p:nvPicPr>
          <p:cNvPr id="5" name="Picture 4" descr="Chart, scatter chart&#10;&#10;Description automatically generated">
            <a:extLst>
              <a:ext uri="{FF2B5EF4-FFF2-40B4-BE49-F238E27FC236}">
                <a16:creationId xmlns:a16="http://schemas.microsoft.com/office/drawing/2014/main" id="{D88C0595-246E-4D49-9CF1-CE9565CF2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912" y="2536583"/>
            <a:ext cx="4572000" cy="2647950"/>
          </a:xfrm>
          <a:prstGeom prst="rect">
            <a:avLst/>
          </a:prstGeom>
        </p:spPr>
      </p:pic>
      <p:pic>
        <p:nvPicPr>
          <p:cNvPr id="7" name="Picture 6" descr="Chart, scatter chart&#10;&#10;Description automatically generated">
            <a:extLst>
              <a:ext uri="{FF2B5EF4-FFF2-40B4-BE49-F238E27FC236}">
                <a16:creationId xmlns:a16="http://schemas.microsoft.com/office/drawing/2014/main" id="{578B2871-1AF7-4B21-9A52-5FAB3E5AF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3090" y="2536583"/>
            <a:ext cx="4819650" cy="2857500"/>
          </a:xfrm>
          <a:prstGeom prst="rect">
            <a:avLst/>
          </a:prstGeom>
        </p:spPr>
      </p:pic>
    </p:spTree>
    <p:extLst>
      <p:ext uri="{BB962C8B-B14F-4D97-AF65-F5344CB8AC3E}">
        <p14:creationId xmlns:p14="http://schemas.microsoft.com/office/powerpoint/2010/main" val="2581052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84DFE1-47D0-4154-AA78-8EDE93FFDC16}"/>
              </a:ext>
            </a:extLst>
          </p:cNvPr>
          <p:cNvSpPr txBox="1"/>
          <p:nvPr/>
        </p:nvSpPr>
        <p:spPr>
          <a:xfrm>
            <a:off x="742384" y="461727"/>
            <a:ext cx="9392315" cy="4524315"/>
          </a:xfrm>
          <a:prstGeom prst="rect">
            <a:avLst/>
          </a:prstGeom>
          <a:noFill/>
        </p:spPr>
        <p:txBody>
          <a:bodyPr wrap="none" rtlCol="0">
            <a:spAutoFit/>
          </a:bodyPr>
          <a:lstStyle/>
          <a:p>
            <a:r>
              <a:rPr lang="en-US" sz="3600" b="1" dirty="0">
                <a:solidFill>
                  <a:schemeClr val="accent1"/>
                </a:solidFill>
                <a:latin typeface="Times New Roman" panose="02020603050405020304" pitchFamily="18" charset="0"/>
                <a:cs typeface="Times New Roman" panose="02020603050405020304" pitchFamily="18" charset="0"/>
              </a:rPr>
              <a:t>4. Model Implementation</a:t>
            </a:r>
          </a:p>
          <a:p>
            <a:endParaRPr lang="en-US" sz="3600" b="1" dirty="0">
              <a:solidFill>
                <a:schemeClr val="accent1"/>
              </a:solidFill>
              <a:latin typeface="Times New Roman" panose="02020603050405020304" pitchFamily="18" charset="0"/>
              <a:cs typeface="Times New Roman" panose="02020603050405020304" pitchFamily="18" charset="0"/>
            </a:endParaRPr>
          </a:p>
          <a:p>
            <a:endParaRPr lang="en-US" dirty="0"/>
          </a:p>
          <a:p>
            <a:pPr marL="342900" indent="-342900">
              <a:buFont typeface="+mj-lt"/>
              <a:buAutoNum type="arabicPeriod"/>
            </a:pPr>
            <a:r>
              <a:rPr lang="en-US" sz="3600" dirty="0"/>
              <a:t>Creates a Linear model from </a:t>
            </a:r>
            <a:r>
              <a:rPr lang="en-US" sz="3600" dirty="0" err="1"/>
              <a:t>keras</a:t>
            </a:r>
            <a:r>
              <a:rPr lang="en-US" sz="3600" dirty="0"/>
              <a:t> </a:t>
            </a:r>
          </a:p>
          <a:p>
            <a:pPr marL="342900" indent="-342900">
              <a:buFont typeface="+mj-lt"/>
              <a:buAutoNum type="arabicPeriod"/>
            </a:pPr>
            <a:r>
              <a:rPr lang="en-US" sz="3600" dirty="0"/>
              <a:t>Get cleaned data to the </a:t>
            </a:r>
            <a:r>
              <a:rPr lang="en-US" sz="3600" dirty="0" err="1"/>
              <a:t>dataframe</a:t>
            </a:r>
            <a:endParaRPr lang="en-US" sz="3600" dirty="0"/>
          </a:p>
          <a:p>
            <a:pPr marL="342900" indent="-342900">
              <a:buFont typeface="+mj-lt"/>
              <a:buAutoNum type="arabicPeriod"/>
            </a:pPr>
            <a:r>
              <a:rPr lang="en-US" sz="3600" dirty="0"/>
              <a:t>Load the data to the Linear model and train</a:t>
            </a:r>
          </a:p>
          <a:p>
            <a:pPr marL="342900" indent="-342900">
              <a:buFont typeface="+mj-lt"/>
              <a:buAutoNum type="arabicPeriod"/>
            </a:pPr>
            <a:r>
              <a:rPr lang="en-US" sz="3600" dirty="0"/>
              <a:t>Validate and test accuracy </a:t>
            </a:r>
          </a:p>
          <a:p>
            <a:pPr marL="342900" indent="-342900">
              <a:buFont typeface="+mj-lt"/>
              <a:buAutoNum type="arabicPeriod"/>
            </a:pPr>
            <a:r>
              <a:rPr lang="en-US" sz="3600" dirty="0"/>
              <a:t>Save trained model</a:t>
            </a:r>
          </a:p>
          <a:p>
            <a:endParaRPr lang="en-US" dirty="0"/>
          </a:p>
        </p:txBody>
      </p:sp>
    </p:spTree>
    <p:extLst>
      <p:ext uri="{BB962C8B-B14F-4D97-AF65-F5344CB8AC3E}">
        <p14:creationId xmlns:p14="http://schemas.microsoft.com/office/powerpoint/2010/main" val="30905977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2919A7EA-BEAA-418F-8EFE-6363227EE64B}"/>
              </a:ext>
            </a:extLst>
          </p:cNvPr>
          <p:cNvSpPr txBox="1"/>
          <p:nvPr/>
        </p:nvSpPr>
        <p:spPr>
          <a:xfrm>
            <a:off x="268676" y="250899"/>
            <a:ext cx="4537500" cy="769441"/>
          </a:xfrm>
          <a:prstGeom prst="rect">
            <a:avLst/>
          </a:prstGeom>
          <a:noFill/>
        </p:spPr>
        <p:txBody>
          <a:bodyPr wrap="square" rtlCol="0" anchor="ctr">
            <a:spAutoFit/>
          </a:bodyPr>
          <a:lstStyle/>
          <a:p>
            <a:pPr marL="571500" indent="-571500" algn="dist">
              <a:buFont typeface="Wingdings" panose="05000000000000000000" pitchFamily="2" charset="2"/>
              <a:buChar char="Ø"/>
            </a:pPr>
            <a:r>
              <a:rPr lang="en-US" altLang="ko-KR" sz="4400" b="1" dirty="0">
                <a:solidFill>
                  <a:schemeClr val="accent1"/>
                </a:solidFill>
                <a:latin typeface="Times New Roman" panose="02020603050405020304" pitchFamily="18" charset="0"/>
                <a:cs typeface="Times New Roman" panose="02020603050405020304" pitchFamily="18" charset="0"/>
              </a:rPr>
              <a:t>Requirements</a:t>
            </a:r>
          </a:p>
        </p:txBody>
      </p:sp>
      <p:sp>
        <p:nvSpPr>
          <p:cNvPr id="6" name="Text Placeholder 3">
            <a:extLst>
              <a:ext uri="{FF2B5EF4-FFF2-40B4-BE49-F238E27FC236}">
                <a16:creationId xmlns:a16="http://schemas.microsoft.com/office/drawing/2014/main" id="{B50ED61B-C10F-447F-90E6-A3AC7B739C71}"/>
              </a:ext>
            </a:extLst>
          </p:cNvPr>
          <p:cNvSpPr txBox="1">
            <a:spLocks/>
          </p:cNvSpPr>
          <p:nvPr/>
        </p:nvSpPr>
        <p:spPr>
          <a:xfrm>
            <a:off x="2946918" y="6417123"/>
            <a:ext cx="7086600" cy="381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IT17182188</a:t>
            </a:r>
            <a:r>
              <a:rPr lang="en-US" sz="2400" dirty="0"/>
              <a:t>  | </a:t>
            </a:r>
            <a:r>
              <a:rPr lang="en-US" sz="1800" dirty="0" err="1"/>
              <a:t>Rathnayake</a:t>
            </a:r>
            <a:r>
              <a:rPr lang="en-US" sz="1800" dirty="0"/>
              <a:t> R. M. M. G.  | 20_21-J17</a:t>
            </a:r>
          </a:p>
        </p:txBody>
      </p:sp>
      <p:graphicFrame>
        <p:nvGraphicFramePr>
          <p:cNvPr id="13" name="Diagram 12">
            <a:extLst>
              <a:ext uri="{FF2B5EF4-FFF2-40B4-BE49-F238E27FC236}">
                <a16:creationId xmlns:a16="http://schemas.microsoft.com/office/drawing/2014/main" id="{8C138CFF-5427-4048-8CB8-5F53059E865F}"/>
              </a:ext>
            </a:extLst>
          </p:cNvPr>
          <p:cNvGraphicFramePr/>
          <p:nvPr/>
        </p:nvGraphicFramePr>
        <p:xfrm>
          <a:off x="1681897" y="981386"/>
          <a:ext cx="8128000" cy="59535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id="{B2877485-7EB5-472E-BFDA-B0A22A83170A}"/>
              </a:ext>
            </a:extLst>
          </p:cNvPr>
          <p:cNvSpPr txBox="1"/>
          <p:nvPr/>
        </p:nvSpPr>
        <p:spPr>
          <a:xfrm>
            <a:off x="1732483" y="1499970"/>
            <a:ext cx="2428870" cy="369332"/>
          </a:xfrm>
          <a:prstGeom prst="rect">
            <a:avLst/>
          </a:prstGeom>
          <a:noFill/>
        </p:spPr>
        <p:txBody>
          <a:bodyPr wrap="none" rtlCol="0">
            <a:spAutoFit/>
          </a:bodyPr>
          <a:lstStyle/>
          <a:p>
            <a:r>
              <a:rPr lang="en-US" dirty="0">
                <a:solidFill>
                  <a:schemeClr val="bg1"/>
                </a:solidFill>
              </a:rPr>
              <a:t>    User Requirements</a:t>
            </a:r>
          </a:p>
        </p:txBody>
      </p:sp>
      <p:sp>
        <p:nvSpPr>
          <p:cNvPr id="15" name="TextBox 14">
            <a:extLst>
              <a:ext uri="{FF2B5EF4-FFF2-40B4-BE49-F238E27FC236}">
                <a16:creationId xmlns:a16="http://schemas.microsoft.com/office/drawing/2014/main" id="{A41DFC4A-EB7B-4BCA-9C0C-BF61635E6A90}"/>
              </a:ext>
            </a:extLst>
          </p:cNvPr>
          <p:cNvSpPr txBox="1"/>
          <p:nvPr/>
        </p:nvSpPr>
        <p:spPr>
          <a:xfrm>
            <a:off x="4456922" y="1507758"/>
            <a:ext cx="2577950" cy="338554"/>
          </a:xfrm>
          <a:prstGeom prst="rect">
            <a:avLst/>
          </a:prstGeom>
          <a:noFill/>
        </p:spPr>
        <p:txBody>
          <a:bodyPr wrap="none" rtlCol="0">
            <a:spAutoFit/>
          </a:bodyPr>
          <a:lstStyle/>
          <a:p>
            <a:r>
              <a:rPr lang="en-US" sz="1600" dirty="0">
                <a:solidFill>
                  <a:schemeClr val="bg1"/>
                </a:solidFill>
              </a:rPr>
              <a:t>  Functional Requirements</a:t>
            </a:r>
          </a:p>
        </p:txBody>
      </p:sp>
      <p:sp>
        <p:nvSpPr>
          <p:cNvPr id="16" name="TextBox 15">
            <a:extLst>
              <a:ext uri="{FF2B5EF4-FFF2-40B4-BE49-F238E27FC236}">
                <a16:creationId xmlns:a16="http://schemas.microsoft.com/office/drawing/2014/main" id="{4D22908B-AEC3-415B-ABCE-9C3A49FB925C}"/>
              </a:ext>
            </a:extLst>
          </p:cNvPr>
          <p:cNvSpPr txBox="1"/>
          <p:nvPr/>
        </p:nvSpPr>
        <p:spPr>
          <a:xfrm>
            <a:off x="7330441" y="1523146"/>
            <a:ext cx="2935239" cy="307777"/>
          </a:xfrm>
          <a:prstGeom prst="rect">
            <a:avLst/>
          </a:prstGeom>
          <a:noFill/>
        </p:spPr>
        <p:txBody>
          <a:bodyPr wrap="square" rtlCol="0">
            <a:spAutoFit/>
          </a:bodyPr>
          <a:lstStyle/>
          <a:p>
            <a:r>
              <a:rPr lang="en-US" sz="1400" dirty="0">
                <a:solidFill>
                  <a:schemeClr val="bg1"/>
                </a:solidFill>
              </a:rPr>
              <a:t>Non-Functional Requirements</a:t>
            </a:r>
          </a:p>
        </p:txBody>
      </p:sp>
    </p:spTree>
    <p:extLst>
      <p:ext uri="{BB962C8B-B14F-4D97-AF65-F5344CB8AC3E}">
        <p14:creationId xmlns:p14="http://schemas.microsoft.com/office/powerpoint/2010/main" val="31410319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4811177-DB80-4344-94A8-D1A39966839D}"/>
              </a:ext>
            </a:extLst>
          </p:cNvPr>
          <p:cNvGrpSpPr/>
          <p:nvPr/>
        </p:nvGrpSpPr>
        <p:grpSpPr>
          <a:xfrm rot="2801634">
            <a:off x="688919" y="622477"/>
            <a:ext cx="4913730" cy="5063724"/>
            <a:chOff x="2829719" y="1994076"/>
            <a:chExt cx="3701454" cy="3659879"/>
          </a:xfrm>
        </p:grpSpPr>
        <p:sp>
          <p:nvSpPr>
            <p:cNvPr id="4" name="Donut 17">
              <a:extLst>
                <a:ext uri="{FF2B5EF4-FFF2-40B4-BE49-F238E27FC236}">
                  <a16:creationId xmlns:a16="http://schemas.microsoft.com/office/drawing/2014/main" id="{17A101AC-5D1F-4256-981A-835CCD4A46BD}"/>
                </a:ext>
              </a:extLst>
            </p:cNvPr>
            <p:cNvSpPr/>
            <p:nvPr/>
          </p:nvSpPr>
          <p:spPr>
            <a:xfrm>
              <a:off x="3039183" y="2343701"/>
              <a:ext cx="3310254" cy="3310254"/>
            </a:xfrm>
            <a:prstGeom prst="donut">
              <a:avLst>
                <a:gd name="adj" fmla="val 106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nvGrpSpPr>
            <p:cNvPr id="5" name="Group 4">
              <a:extLst>
                <a:ext uri="{FF2B5EF4-FFF2-40B4-BE49-F238E27FC236}">
                  <a16:creationId xmlns:a16="http://schemas.microsoft.com/office/drawing/2014/main" id="{C3F93A0F-AA5B-4E6E-92D6-AD67F9B73C11}"/>
                </a:ext>
              </a:extLst>
            </p:cNvPr>
            <p:cNvGrpSpPr/>
            <p:nvPr/>
          </p:nvGrpSpPr>
          <p:grpSpPr>
            <a:xfrm>
              <a:off x="2829719" y="1994076"/>
              <a:ext cx="3701454" cy="3402026"/>
              <a:chOff x="2829719" y="1899183"/>
              <a:chExt cx="3701454" cy="3402026"/>
            </a:xfrm>
          </p:grpSpPr>
          <p:sp>
            <p:nvSpPr>
              <p:cNvPr id="9" name="Freeform 6">
                <a:extLst>
                  <a:ext uri="{FF2B5EF4-FFF2-40B4-BE49-F238E27FC236}">
                    <a16:creationId xmlns:a16="http://schemas.microsoft.com/office/drawing/2014/main" id="{6CFA3F67-7C9D-4591-A57E-A445995938CC}"/>
                  </a:ext>
                </a:extLst>
              </p:cNvPr>
              <p:cNvSpPr>
                <a:spLocks/>
              </p:cNvSpPr>
              <p:nvPr/>
            </p:nvSpPr>
            <p:spPr bwMode="auto">
              <a:xfrm>
                <a:off x="4696967" y="3728201"/>
                <a:ext cx="1834206"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0" name="Freeform 6">
                <a:extLst>
                  <a:ext uri="{FF2B5EF4-FFF2-40B4-BE49-F238E27FC236}">
                    <a16:creationId xmlns:a16="http://schemas.microsoft.com/office/drawing/2014/main" id="{51BDCFED-EBCD-4F05-92B3-CEF7761D92EF}"/>
                  </a:ext>
                </a:extLst>
              </p:cNvPr>
              <p:cNvSpPr>
                <a:spLocks/>
              </p:cNvSpPr>
              <p:nvPr/>
            </p:nvSpPr>
            <p:spPr bwMode="auto">
              <a:xfrm rot="14400000">
                <a:off x="3858478" y="2029782"/>
                <a:ext cx="1834206"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1" name="Freeform 6">
                <a:extLst>
                  <a:ext uri="{FF2B5EF4-FFF2-40B4-BE49-F238E27FC236}">
                    <a16:creationId xmlns:a16="http://schemas.microsoft.com/office/drawing/2014/main" id="{F32DE64C-B3E4-4A66-A0D5-B421AA216ACD}"/>
                  </a:ext>
                </a:extLst>
              </p:cNvPr>
              <p:cNvSpPr>
                <a:spLocks/>
              </p:cNvSpPr>
              <p:nvPr/>
            </p:nvSpPr>
            <p:spPr bwMode="auto">
              <a:xfrm flipH="1">
                <a:off x="2829719" y="3728201"/>
                <a:ext cx="1880593"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2" name="Oval 11">
                <a:extLst>
                  <a:ext uri="{FF2B5EF4-FFF2-40B4-BE49-F238E27FC236}">
                    <a16:creationId xmlns:a16="http://schemas.microsoft.com/office/drawing/2014/main" id="{945D1617-E7F5-469F-BCEA-4777ABA113B5}"/>
                  </a:ext>
                </a:extLst>
              </p:cNvPr>
              <p:cNvSpPr/>
              <p:nvPr/>
            </p:nvSpPr>
            <p:spPr>
              <a:xfrm>
                <a:off x="4169785" y="2093822"/>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3" name="Oval 12">
                <a:extLst>
                  <a:ext uri="{FF2B5EF4-FFF2-40B4-BE49-F238E27FC236}">
                    <a16:creationId xmlns:a16="http://schemas.microsoft.com/office/drawing/2014/main" id="{3FDDB830-F8CB-46F0-824B-1487F1F5A2C3}"/>
                  </a:ext>
                </a:extLst>
              </p:cNvPr>
              <p:cNvSpPr/>
              <p:nvPr/>
            </p:nvSpPr>
            <p:spPr>
              <a:xfrm>
                <a:off x="5231789" y="4003773"/>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4" name="Oval 13">
                <a:extLst>
                  <a:ext uri="{FF2B5EF4-FFF2-40B4-BE49-F238E27FC236}">
                    <a16:creationId xmlns:a16="http://schemas.microsoft.com/office/drawing/2014/main" id="{02A1BE8C-5882-4095-B7A4-B5CA4175DC63}"/>
                  </a:ext>
                </a:extLst>
              </p:cNvPr>
              <p:cNvSpPr/>
              <p:nvPr/>
            </p:nvSpPr>
            <p:spPr>
              <a:xfrm>
                <a:off x="3030323" y="4013298"/>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5" name="Oval 14">
                <a:extLst>
                  <a:ext uri="{FF2B5EF4-FFF2-40B4-BE49-F238E27FC236}">
                    <a16:creationId xmlns:a16="http://schemas.microsoft.com/office/drawing/2014/main" id="{4D254FAA-18D2-48D8-8E6A-2F6BC53FC79C}"/>
                  </a:ext>
                </a:extLst>
              </p:cNvPr>
              <p:cNvSpPr/>
              <p:nvPr/>
            </p:nvSpPr>
            <p:spPr>
              <a:xfrm>
                <a:off x="4379537" y="3558158"/>
                <a:ext cx="649663" cy="64966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C311ACA8-C198-4695-81B3-D9556DBAFFCF}"/>
                  </a:ext>
                </a:extLst>
              </p:cNvPr>
              <p:cNvSpPr/>
              <p:nvPr/>
            </p:nvSpPr>
            <p:spPr>
              <a:xfrm>
                <a:off x="4425717" y="3609056"/>
                <a:ext cx="548372" cy="548372"/>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6" name="Arc 5">
              <a:extLst>
                <a:ext uri="{FF2B5EF4-FFF2-40B4-BE49-F238E27FC236}">
                  <a16:creationId xmlns:a16="http://schemas.microsoft.com/office/drawing/2014/main" id="{2FB10BC8-3C67-4F5C-A5CC-D472298BFC09}"/>
                </a:ext>
              </a:extLst>
            </p:cNvPr>
            <p:cNvSpPr/>
            <p:nvPr/>
          </p:nvSpPr>
          <p:spPr>
            <a:xfrm>
              <a:off x="3273733" y="2536329"/>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7" name="Arc 6">
              <a:extLst>
                <a:ext uri="{FF2B5EF4-FFF2-40B4-BE49-F238E27FC236}">
                  <a16:creationId xmlns:a16="http://schemas.microsoft.com/office/drawing/2014/main" id="{F22DBB4F-84B2-471E-AE19-A14B95D62AB0}"/>
                </a:ext>
              </a:extLst>
            </p:cNvPr>
            <p:cNvSpPr/>
            <p:nvPr/>
          </p:nvSpPr>
          <p:spPr>
            <a:xfrm rot="14360900">
              <a:off x="3205931" y="2590242"/>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8" name="Arc 7">
              <a:extLst>
                <a:ext uri="{FF2B5EF4-FFF2-40B4-BE49-F238E27FC236}">
                  <a16:creationId xmlns:a16="http://schemas.microsoft.com/office/drawing/2014/main" id="{808B645F-34EE-4ED4-A0A4-53E4396D6F6E}"/>
                </a:ext>
              </a:extLst>
            </p:cNvPr>
            <p:cNvSpPr/>
            <p:nvPr/>
          </p:nvSpPr>
          <p:spPr>
            <a:xfrm rot="7097419">
              <a:off x="3263081" y="2590242"/>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sp>
        <p:nvSpPr>
          <p:cNvPr id="17" name="TextBox 16">
            <a:extLst>
              <a:ext uri="{FF2B5EF4-FFF2-40B4-BE49-F238E27FC236}">
                <a16:creationId xmlns:a16="http://schemas.microsoft.com/office/drawing/2014/main" id="{2ACAFC7C-A66B-4A83-805D-F6DB1D0269BB}"/>
              </a:ext>
            </a:extLst>
          </p:cNvPr>
          <p:cNvSpPr txBox="1"/>
          <p:nvPr/>
        </p:nvSpPr>
        <p:spPr>
          <a:xfrm>
            <a:off x="3601942" y="1890108"/>
            <a:ext cx="1345014" cy="461665"/>
          </a:xfrm>
          <a:prstGeom prst="rect">
            <a:avLst/>
          </a:prstGeom>
          <a:noFill/>
        </p:spPr>
        <p:txBody>
          <a:bodyPr wrap="square" rtlCol="0">
            <a:spAutoFit/>
          </a:bodyPr>
          <a:lstStyle/>
          <a:p>
            <a:pPr algn="ctr"/>
            <a:r>
              <a:rPr lang="en-US" altLang="ko-KR" sz="2400" b="1" dirty="0">
                <a:solidFill>
                  <a:schemeClr val="accent1"/>
                </a:solidFill>
                <a:cs typeface="Calibri" pitchFamily="34" charset="0"/>
              </a:rPr>
              <a:t>Product</a:t>
            </a:r>
            <a:endParaRPr lang="ko-KR" altLang="en-US" sz="2400" b="1" dirty="0">
              <a:solidFill>
                <a:schemeClr val="accent1"/>
              </a:solidFill>
              <a:cs typeface="Calibri" pitchFamily="34" charset="0"/>
            </a:endParaRPr>
          </a:p>
        </p:txBody>
      </p:sp>
      <p:sp>
        <p:nvSpPr>
          <p:cNvPr id="18" name="TextBox 17">
            <a:extLst>
              <a:ext uri="{FF2B5EF4-FFF2-40B4-BE49-F238E27FC236}">
                <a16:creationId xmlns:a16="http://schemas.microsoft.com/office/drawing/2014/main" id="{35E0DBE3-8364-4988-BF02-02333BB6322C}"/>
              </a:ext>
            </a:extLst>
          </p:cNvPr>
          <p:cNvSpPr txBox="1"/>
          <p:nvPr/>
        </p:nvSpPr>
        <p:spPr>
          <a:xfrm>
            <a:off x="489136" y="2651298"/>
            <a:ext cx="1637928" cy="461665"/>
          </a:xfrm>
          <a:prstGeom prst="rect">
            <a:avLst/>
          </a:prstGeom>
          <a:noFill/>
        </p:spPr>
        <p:txBody>
          <a:bodyPr wrap="square" rtlCol="0">
            <a:spAutoFit/>
          </a:bodyPr>
          <a:lstStyle/>
          <a:p>
            <a:pPr algn="ctr"/>
            <a:r>
              <a:rPr lang="en-US" altLang="ko-KR" sz="2400" b="1" dirty="0">
                <a:solidFill>
                  <a:schemeClr val="accent2"/>
                </a:solidFill>
                <a:cs typeface="Calibri" pitchFamily="34" charset="0"/>
              </a:rPr>
              <a:t>Customer</a:t>
            </a:r>
            <a:endParaRPr lang="ko-KR" altLang="en-US" sz="2400" b="1" dirty="0">
              <a:solidFill>
                <a:schemeClr val="accent2"/>
              </a:solidFill>
              <a:cs typeface="Calibri" pitchFamily="34" charset="0"/>
            </a:endParaRPr>
          </a:p>
        </p:txBody>
      </p:sp>
      <p:sp>
        <p:nvSpPr>
          <p:cNvPr id="19" name="TextBox 18">
            <a:extLst>
              <a:ext uri="{FF2B5EF4-FFF2-40B4-BE49-F238E27FC236}">
                <a16:creationId xmlns:a16="http://schemas.microsoft.com/office/drawing/2014/main" id="{C8D552EA-0B82-4E99-8C8B-1685A6DAE315}"/>
              </a:ext>
            </a:extLst>
          </p:cNvPr>
          <p:cNvSpPr txBox="1"/>
          <p:nvPr/>
        </p:nvSpPr>
        <p:spPr>
          <a:xfrm>
            <a:off x="2510644" y="4668972"/>
            <a:ext cx="1570405" cy="830997"/>
          </a:xfrm>
          <a:prstGeom prst="rect">
            <a:avLst/>
          </a:prstGeom>
          <a:noFill/>
        </p:spPr>
        <p:txBody>
          <a:bodyPr wrap="square" rtlCol="0">
            <a:spAutoFit/>
          </a:bodyPr>
          <a:lstStyle/>
          <a:p>
            <a:pPr algn="ctr"/>
            <a:r>
              <a:rPr lang="en-US" altLang="ko-KR" sz="2400" b="1" dirty="0">
                <a:solidFill>
                  <a:schemeClr val="accent4"/>
                </a:solidFill>
                <a:cs typeface="Calibri" pitchFamily="34" charset="0"/>
              </a:rPr>
              <a:t>Future Demand</a:t>
            </a:r>
            <a:endParaRPr lang="ko-KR" altLang="en-US" sz="2400" b="1" dirty="0">
              <a:solidFill>
                <a:schemeClr val="accent4"/>
              </a:solidFill>
              <a:cs typeface="Calibri" pitchFamily="34" charset="0"/>
            </a:endParaRPr>
          </a:p>
        </p:txBody>
      </p:sp>
      <p:sp>
        <p:nvSpPr>
          <p:cNvPr id="20" name="Rectangle 16">
            <a:extLst>
              <a:ext uri="{FF2B5EF4-FFF2-40B4-BE49-F238E27FC236}">
                <a16:creationId xmlns:a16="http://schemas.microsoft.com/office/drawing/2014/main" id="{01AD96BC-5EDE-42A6-9AA1-396E58A1FC9F}"/>
              </a:ext>
            </a:extLst>
          </p:cNvPr>
          <p:cNvSpPr/>
          <p:nvPr/>
        </p:nvSpPr>
        <p:spPr>
          <a:xfrm rot="2700000">
            <a:off x="6350649" y="1198793"/>
            <a:ext cx="335042" cy="600666"/>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2" name="그룹 3">
            <a:extLst>
              <a:ext uri="{FF2B5EF4-FFF2-40B4-BE49-F238E27FC236}">
                <a16:creationId xmlns:a16="http://schemas.microsoft.com/office/drawing/2014/main" id="{6EED8D94-0D6F-4194-96DE-B6037EF08534}"/>
              </a:ext>
            </a:extLst>
          </p:cNvPr>
          <p:cNvGrpSpPr/>
          <p:nvPr/>
        </p:nvGrpSpPr>
        <p:grpSpPr>
          <a:xfrm>
            <a:off x="6063333" y="1718343"/>
            <a:ext cx="5758554" cy="4871932"/>
            <a:chOff x="4179285" y="4865033"/>
            <a:chExt cx="4943106" cy="4871932"/>
          </a:xfrm>
        </p:grpSpPr>
        <p:sp>
          <p:nvSpPr>
            <p:cNvPr id="33" name="TextBox 32">
              <a:extLst>
                <a:ext uri="{FF2B5EF4-FFF2-40B4-BE49-F238E27FC236}">
                  <a16:creationId xmlns:a16="http://schemas.microsoft.com/office/drawing/2014/main" id="{E4B03B0F-99D3-4DB4-AD12-9DB3BC138303}"/>
                </a:ext>
              </a:extLst>
            </p:cNvPr>
            <p:cNvSpPr txBox="1"/>
            <p:nvPr/>
          </p:nvSpPr>
          <p:spPr>
            <a:xfrm>
              <a:off x="4179285" y="5027984"/>
              <a:ext cx="4943106" cy="4708981"/>
            </a:xfrm>
            <a:prstGeom prst="rect">
              <a:avLst/>
            </a:prstGeom>
            <a:noFill/>
          </p:spPr>
          <p:txBody>
            <a:bodyPr wrap="square" rtlCol="0">
              <a:spAutoFit/>
            </a:bodyPr>
            <a:lstStyle/>
            <a:p>
              <a:pPr marL="342900" indent="-342900" algn="just">
                <a:buFont typeface="Arial" panose="020B0604020202020204" pitchFamily="34" charset="0"/>
                <a:buChar char="•"/>
              </a:pPr>
              <a:r>
                <a:rPr lang="en-US" altLang="ko-KR" sz="2000" dirty="0">
                  <a:solidFill>
                    <a:schemeClr val="tx1">
                      <a:lumMod val="75000"/>
                      <a:lumOff val="25000"/>
                    </a:schemeClr>
                  </a:solidFill>
                  <a:latin typeface="Times New Roman" panose="02020603050405020304" pitchFamily="18" charset="0"/>
                  <a:cs typeface="Times New Roman" panose="02020603050405020304" pitchFamily="18" charset="0"/>
                </a:rPr>
                <a:t>MAIDAS SAFETY manufacturer can use correlation analysis to identify the root causes of the chemical consumption  and machine learning models can apply to optimize the chemical consumption in their glove manufacturing. Global Industrial Safety Gloves Market size was worth over USD 5 billion in 2018 and will witness CAGR over 7% up to  2025..</a:t>
              </a:r>
            </a:p>
            <a:p>
              <a:pPr marL="342900" indent="-342900" algn="just">
                <a:buFont typeface="Arial" panose="020B0604020202020204" pitchFamily="34" charset="0"/>
                <a:buChar char="•"/>
              </a:pPr>
              <a:r>
                <a:rPr lang="en-US" altLang="ko-KR" sz="2000" dirty="0">
                  <a:solidFill>
                    <a:schemeClr val="tx1">
                      <a:lumMod val="75000"/>
                      <a:lumOff val="25000"/>
                    </a:schemeClr>
                  </a:solidFill>
                  <a:latin typeface="Times New Roman" panose="02020603050405020304" pitchFamily="18" charset="0"/>
                  <a:cs typeface="Times New Roman" panose="02020603050405020304" pitchFamily="18" charset="0"/>
                </a:rPr>
                <a:t>Modern organizations tend to use machine learning techniques due to efficiency and it also can be used in various industries to optimize the raw material consumption. This method will save company resources and increase its productivity and profits</a:t>
              </a:r>
            </a:p>
            <a:p>
              <a:pPr marL="342900" indent="-342900" algn="just">
                <a:buFont typeface="Arial" panose="020B0604020202020204" pitchFamily="34" charset="0"/>
                <a:buChar char="•"/>
              </a:pPr>
              <a:r>
                <a:rPr lang="en-US" altLang="ko-KR" sz="2000" dirty="0">
                  <a:solidFill>
                    <a:schemeClr val="tx1">
                      <a:lumMod val="75000"/>
                      <a:lumOff val="25000"/>
                    </a:schemeClr>
                  </a:solidFill>
                  <a:latin typeface="Times New Roman" panose="02020603050405020304" pitchFamily="18" charset="0"/>
                  <a:cs typeface="Times New Roman" panose="02020603050405020304" pitchFamily="18" charset="0"/>
                </a:rPr>
                <a:t>Reduce the manufacturing down time</a:t>
              </a:r>
            </a:p>
            <a:p>
              <a:pPr marL="342900" indent="-342900" algn="just">
                <a:buFont typeface="Arial" panose="020B0604020202020204" pitchFamily="34" charset="0"/>
                <a:buChar char="•"/>
              </a:pPr>
              <a:endParaRPr lang="ko-KR" alt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38" name="Straight Connector 37">
              <a:extLst>
                <a:ext uri="{FF2B5EF4-FFF2-40B4-BE49-F238E27FC236}">
                  <a16:creationId xmlns:a16="http://schemas.microsoft.com/office/drawing/2014/main" id="{634EE74D-31AE-4A77-91D9-993C753D20F1}"/>
                </a:ext>
              </a:extLst>
            </p:cNvPr>
            <p:cNvCxnSpPr/>
            <p:nvPr/>
          </p:nvCxnSpPr>
          <p:spPr>
            <a:xfrm>
              <a:off x="4754369" y="4865033"/>
              <a:ext cx="2918420" cy="0"/>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6D6FEF3C-F92A-42A5-B682-9AF06316D798}"/>
              </a:ext>
            </a:extLst>
          </p:cNvPr>
          <p:cNvSpPr txBox="1"/>
          <p:nvPr/>
        </p:nvSpPr>
        <p:spPr>
          <a:xfrm>
            <a:off x="342843" y="104386"/>
            <a:ext cx="6135433" cy="769441"/>
          </a:xfrm>
          <a:prstGeom prst="rect">
            <a:avLst/>
          </a:prstGeom>
          <a:noFill/>
        </p:spPr>
        <p:txBody>
          <a:bodyPr wrap="square" rtlCol="0">
            <a:spAutoFit/>
          </a:bodyPr>
          <a:lstStyle/>
          <a:p>
            <a:pPr marL="685800" indent="-685800">
              <a:buFont typeface="Wingdings" panose="05000000000000000000" pitchFamily="2" charset="2"/>
              <a:buChar char="Ø"/>
            </a:pPr>
            <a:r>
              <a:rPr lang="en-US" altLang="ko-KR" sz="4400" b="1" dirty="0">
                <a:solidFill>
                  <a:schemeClr val="tx2">
                    <a:lumMod val="60000"/>
                    <a:lumOff val="40000"/>
                  </a:schemeClr>
                </a:solidFill>
                <a:latin typeface="Times New Roman" panose="02020603050405020304" pitchFamily="18" charset="0"/>
                <a:cs typeface="Times New Roman" panose="02020603050405020304" pitchFamily="18" charset="0"/>
              </a:rPr>
              <a:t>Commercial Value</a:t>
            </a:r>
            <a:endParaRPr lang="ko-KR" altLang="en-US" sz="44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37" name="Text Placeholder 3">
            <a:extLst>
              <a:ext uri="{FF2B5EF4-FFF2-40B4-BE49-F238E27FC236}">
                <a16:creationId xmlns:a16="http://schemas.microsoft.com/office/drawing/2014/main" id="{C85397BE-A6A8-4AD6-821B-7373B16F15D1}"/>
              </a:ext>
            </a:extLst>
          </p:cNvPr>
          <p:cNvSpPr txBox="1">
            <a:spLocks/>
          </p:cNvSpPr>
          <p:nvPr/>
        </p:nvSpPr>
        <p:spPr>
          <a:xfrm>
            <a:off x="2946918" y="6417123"/>
            <a:ext cx="7086600" cy="381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IT17182188</a:t>
            </a:r>
            <a:r>
              <a:rPr lang="en-US" sz="2400" dirty="0"/>
              <a:t>  | </a:t>
            </a:r>
            <a:r>
              <a:rPr lang="en-US" sz="1800" dirty="0" err="1"/>
              <a:t>Rathnayake</a:t>
            </a:r>
            <a:r>
              <a:rPr lang="en-US" sz="1800" dirty="0"/>
              <a:t> R. M. M. G.  | 20_21-J17</a:t>
            </a:r>
          </a:p>
        </p:txBody>
      </p:sp>
    </p:spTree>
    <p:extLst>
      <p:ext uri="{BB962C8B-B14F-4D97-AF65-F5344CB8AC3E}">
        <p14:creationId xmlns:p14="http://schemas.microsoft.com/office/powerpoint/2010/main" val="29684213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122661" y="166235"/>
            <a:ext cx="11573197" cy="724247"/>
          </a:xfrm>
          <a:prstGeom prst="rect">
            <a:avLst/>
          </a:prstGeom>
        </p:spPr>
        <p:txBody>
          <a:bodyPr/>
          <a:lstStyle/>
          <a:p>
            <a:pPr marL="685800" indent="-685800" algn="l">
              <a:lnSpc>
                <a:spcPct val="110000"/>
              </a:lnSpc>
              <a:buFont typeface="Wingdings" panose="05000000000000000000" pitchFamily="2" charset="2"/>
              <a:buChar char="Ø"/>
            </a:pPr>
            <a:r>
              <a:rPr lang="en-US" altLang="ko-KR" dirty="0">
                <a:solidFill>
                  <a:schemeClr val="accent1"/>
                </a:solidFill>
              </a:rPr>
              <a:t>References</a:t>
            </a:r>
          </a:p>
        </p:txBody>
      </p:sp>
      <p:sp>
        <p:nvSpPr>
          <p:cNvPr id="5" name="Text Placeholder 3">
            <a:extLst>
              <a:ext uri="{FF2B5EF4-FFF2-40B4-BE49-F238E27FC236}">
                <a16:creationId xmlns:a16="http://schemas.microsoft.com/office/drawing/2014/main" id="{F71E2C01-7D38-42AC-8E8C-8A5843F31D29}"/>
              </a:ext>
            </a:extLst>
          </p:cNvPr>
          <p:cNvSpPr txBox="1">
            <a:spLocks/>
          </p:cNvSpPr>
          <p:nvPr/>
        </p:nvSpPr>
        <p:spPr>
          <a:xfrm>
            <a:off x="2946918" y="6417123"/>
            <a:ext cx="7086600" cy="381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IT17182188</a:t>
            </a:r>
            <a:r>
              <a:rPr lang="en-US" sz="2400" dirty="0"/>
              <a:t>  | </a:t>
            </a:r>
            <a:r>
              <a:rPr lang="en-US" sz="1800" dirty="0" err="1"/>
              <a:t>Rathnayake</a:t>
            </a:r>
            <a:r>
              <a:rPr lang="en-US" sz="1800" dirty="0"/>
              <a:t> R. M. M. G.  | 20_21-J17</a:t>
            </a:r>
          </a:p>
        </p:txBody>
      </p:sp>
      <p:sp>
        <p:nvSpPr>
          <p:cNvPr id="15" name="Text Placeholder 2">
            <a:extLst>
              <a:ext uri="{FF2B5EF4-FFF2-40B4-BE49-F238E27FC236}">
                <a16:creationId xmlns:a16="http://schemas.microsoft.com/office/drawing/2014/main" id="{A6E80AC4-8A38-4083-83EE-ADEB3913C400}"/>
              </a:ext>
            </a:extLst>
          </p:cNvPr>
          <p:cNvSpPr txBox="1">
            <a:spLocks/>
          </p:cNvSpPr>
          <p:nvPr/>
        </p:nvSpPr>
        <p:spPr>
          <a:xfrm>
            <a:off x="122661" y="890482"/>
            <a:ext cx="11759935" cy="56157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1. Baskar G and </a:t>
            </a:r>
            <a:r>
              <a:rPr lang="en-US" sz="1400" dirty="0" err="1"/>
              <a:t>Ramamoorthy</a:t>
            </a:r>
            <a:r>
              <a:rPr lang="en-US" sz="1400" dirty="0"/>
              <a:t> NV (2004). Artificial Neural Network: an Efficient</a:t>
            </a:r>
            <a:br>
              <a:rPr lang="en-US" sz="1400" dirty="0"/>
            </a:br>
            <a:r>
              <a:rPr lang="en-US" sz="1400" dirty="0"/>
              <a:t>Tool to Simulate the Profitability of State Transport Undertakings. Indian J</a:t>
            </a:r>
            <a:br>
              <a:rPr lang="en-US" sz="1400" dirty="0"/>
            </a:br>
            <a:r>
              <a:rPr lang="en-US" sz="1400" dirty="0"/>
              <a:t>Transport Manage 28(2):243–257.</a:t>
            </a:r>
            <a:br>
              <a:rPr lang="en-US" sz="1400" dirty="0"/>
            </a:br>
            <a:r>
              <a:rPr lang="en-US" sz="1400" dirty="0"/>
              <a:t>2. Chang HC (2004). An Application of Fuzzy Sets Theory to the EOQ model with</a:t>
            </a:r>
            <a:br>
              <a:rPr lang="en-US" sz="1400" dirty="0"/>
            </a:br>
            <a:r>
              <a:rPr lang="en-US" sz="1400" dirty="0"/>
              <a:t>Imperfect Quality Items. Computers &amp; Operations Research 31:2079–2092.</a:t>
            </a:r>
            <a:br>
              <a:rPr lang="en-US" sz="1400" dirty="0"/>
            </a:br>
            <a:r>
              <a:rPr lang="en-US" sz="1400" dirty="0"/>
              <a:t>3. Chat S Konak A and Smith AE (2002). Estimation of All-terminal Network</a:t>
            </a:r>
            <a:br>
              <a:rPr lang="en-US" sz="1400" dirty="0"/>
            </a:br>
            <a:r>
              <a:rPr lang="en-US" sz="1400" dirty="0"/>
              <a:t>Reliability Using an Artificial Neural Network. Computers and Operations</a:t>
            </a:r>
            <a:br>
              <a:rPr lang="en-US" sz="1400" dirty="0"/>
            </a:br>
            <a:r>
              <a:rPr lang="en-US" sz="1400" dirty="0"/>
              <a:t>Research 29:849-868.</a:t>
            </a:r>
            <a:br>
              <a:rPr lang="en-US" sz="1400" dirty="0"/>
            </a:br>
            <a:r>
              <a:rPr lang="en-US" sz="1400" dirty="0"/>
              <a:t>4. Chiu YP (2003). Determining the Optimal Lot Size for the Finite Production</a:t>
            </a:r>
            <a:br>
              <a:rPr lang="en-US" sz="1400" dirty="0"/>
            </a:br>
            <a:r>
              <a:rPr lang="en-US" sz="1400" dirty="0"/>
              <a:t>Model with Random Defective Rate, the Rework Process, and Backlogging.</a:t>
            </a:r>
            <a:br>
              <a:rPr lang="en-US" sz="1400" dirty="0"/>
            </a:br>
            <a:r>
              <a:rPr lang="en-US" sz="1400" dirty="0"/>
              <a:t>Engineering Optimization 35(4): 427–437.</a:t>
            </a:r>
            <a:br>
              <a:rPr lang="en-US" sz="1400" dirty="0"/>
            </a:br>
            <a:r>
              <a:rPr lang="en-US" sz="1400" dirty="0"/>
              <a:t>5. </a:t>
            </a:r>
            <a:r>
              <a:rPr lang="en-US" sz="1400" dirty="0" err="1"/>
              <a:t>Ezugwu</a:t>
            </a:r>
            <a:r>
              <a:rPr lang="en-US" sz="1400" dirty="0"/>
              <a:t> EO </a:t>
            </a:r>
            <a:r>
              <a:rPr lang="en-US" sz="1400" dirty="0" err="1"/>
              <a:t>Fadare</a:t>
            </a:r>
            <a:r>
              <a:rPr lang="en-US" sz="1400" dirty="0"/>
              <a:t> DA Bonney J Da Silva RB and Sales WF (2005). Modelling</a:t>
            </a:r>
            <a:br>
              <a:rPr lang="en-US" sz="1400" dirty="0"/>
            </a:br>
            <a:r>
              <a:rPr lang="en-US" sz="1400" dirty="0"/>
              <a:t>the correlation between cutting and process parameters in high speed machining</a:t>
            </a:r>
            <a:br>
              <a:rPr lang="en-US" sz="1400" dirty="0"/>
            </a:br>
            <a:r>
              <a:rPr lang="en-US" sz="1400" dirty="0"/>
              <a:t>of Inconel 718 alloy using an artificial neural network. International</a:t>
            </a:r>
            <a:br>
              <a:rPr lang="en-US" sz="1400" dirty="0"/>
            </a:br>
            <a:r>
              <a:rPr lang="en-US" sz="1400" dirty="0"/>
              <a:t>Journal of</a:t>
            </a:r>
            <a:br>
              <a:rPr lang="en-US" sz="1400" dirty="0"/>
            </a:br>
            <a:r>
              <a:rPr lang="en-US" sz="1400" dirty="0"/>
              <a:t>Machine Tools and Manufacture 45(12/13): 1375-1385.</a:t>
            </a:r>
            <a:br>
              <a:rPr lang="en-US" sz="1400" dirty="0"/>
            </a:br>
            <a:r>
              <a:rPr lang="en-US" sz="1400" dirty="0"/>
              <a:t>6. Fonseca DJ and </a:t>
            </a:r>
            <a:r>
              <a:rPr lang="en-US" sz="1400" dirty="0" err="1"/>
              <a:t>Navaresse</a:t>
            </a:r>
            <a:r>
              <a:rPr lang="en-US" sz="1400" dirty="0"/>
              <a:t> D (2002). Artificial Neural Networks for Job Shop</a:t>
            </a:r>
            <a:br>
              <a:rPr lang="en-US" sz="1400" dirty="0"/>
            </a:br>
            <a:r>
              <a:rPr lang="en-US" sz="1400" dirty="0"/>
              <a:t>Simulation, Advanced Engineering Informatics 16: 241-246.</a:t>
            </a:r>
            <a:br>
              <a:rPr lang="en-US" sz="1400" dirty="0"/>
            </a:br>
            <a:r>
              <a:rPr lang="en-US" sz="1400" dirty="0"/>
              <a:t>7. Koh SG Hwang H Sohn KI and Ko CS (2002). An Optimal Ordering and</a:t>
            </a:r>
            <a:br>
              <a:rPr lang="en-US" sz="1400" dirty="0"/>
            </a:br>
            <a:r>
              <a:rPr lang="en-US" sz="1400" dirty="0"/>
              <a:t>Recovery Policy for Reusable Items. Computers and Industrial Engineering.</a:t>
            </a:r>
            <a:br>
              <a:rPr lang="en-US" sz="1400" dirty="0"/>
            </a:br>
            <a:r>
              <a:rPr lang="en-US" sz="1400" dirty="0"/>
              <a:t>43:59–73.</a:t>
            </a:r>
            <a:br>
              <a:rPr lang="en-US" sz="1400" dirty="0"/>
            </a:br>
            <a:r>
              <a:rPr lang="en-US" sz="1400" dirty="0"/>
              <a:t>8. </a:t>
            </a:r>
            <a:r>
              <a:rPr lang="en-US" sz="1400" dirty="0" err="1"/>
              <a:t>Lotfi</a:t>
            </a:r>
            <a:r>
              <a:rPr lang="en-US" sz="1400" dirty="0"/>
              <a:t> K G </a:t>
            </a:r>
            <a:r>
              <a:rPr lang="en-US" sz="1400" dirty="0" err="1"/>
              <a:t>Choueiki</a:t>
            </a:r>
            <a:r>
              <a:rPr lang="en-US" sz="1400" dirty="0"/>
              <a:t> MH (2000). A Neural Network Model for Solving the Lot</a:t>
            </a:r>
            <a:br>
              <a:rPr lang="en-US" sz="1400" dirty="0"/>
            </a:br>
            <a:r>
              <a:rPr lang="en-US" sz="1400" dirty="0"/>
              <a:t>Sizing Problem. Omega, 28: 175-184.</a:t>
            </a:r>
            <a:br>
              <a:rPr lang="en-US" sz="1400" dirty="0"/>
            </a:br>
            <a:r>
              <a:rPr lang="en-US" sz="1400" dirty="0"/>
              <a:t>9. Lawrence M and Fredrickson J (1998). Brain Maker User’s Guide and</a:t>
            </a:r>
            <a:br>
              <a:rPr lang="en-US" sz="1400" dirty="0"/>
            </a:br>
            <a:r>
              <a:rPr lang="en-US" sz="1400" dirty="0"/>
              <a:t>Reference Manual, 7th Edition. California Scientific Software Press, Nevada</a:t>
            </a:r>
            <a:br>
              <a:rPr lang="en-US" sz="1400" dirty="0"/>
            </a:br>
            <a:r>
              <a:rPr lang="en-US" sz="1400" dirty="0"/>
              <a:t>City, CA.</a:t>
            </a:r>
            <a:br>
              <a:rPr lang="en-US" sz="900" dirty="0"/>
            </a:br>
            <a:endParaRPr lang="en-US" sz="900"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90501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8C1FE109-7A25-4156-A836-9B70B18FD16D}"/>
              </a:ext>
            </a:extLst>
          </p:cNvPr>
          <p:cNvSpPr txBox="1">
            <a:spLocks/>
          </p:cNvSpPr>
          <p:nvPr/>
        </p:nvSpPr>
        <p:spPr>
          <a:xfrm>
            <a:off x="802888" y="2910468"/>
            <a:ext cx="10523395" cy="12886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IT17175944</a:t>
            </a:r>
            <a:r>
              <a:rPr lang="en-US" sz="3600" dirty="0"/>
              <a:t> | </a:t>
            </a:r>
            <a:r>
              <a:rPr lang="en-US" sz="3600" dirty="0">
                <a:solidFill>
                  <a:schemeClr val="bg1"/>
                </a:solidFill>
              </a:rPr>
              <a:t>HATHNAPITIYA H.G.P.G.R.K. </a:t>
            </a:r>
            <a:endParaRPr lang="en-US" dirty="0">
              <a:solidFill>
                <a:schemeClr val="bg1"/>
              </a:solidFill>
            </a:endParaRPr>
          </a:p>
        </p:txBody>
      </p:sp>
      <p:sp>
        <p:nvSpPr>
          <p:cNvPr id="5" name="Text Placeholder 5">
            <a:extLst>
              <a:ext uri="{FF2B5EF4-FFF2-40B4-BE49-F238E27FC236}">
                <a16:creationId xmlns:a16="http://schemas.microsoft.com/office/drawing/2014/main" id="{83C3652A-DF34-4C5A-B0E5-B3FEFF8F0B0B}"/>
              </a:ext>
            </a:extLst>
          </p:cNvPr>
          <p:cNvSpPr txBox="1">
            <a:spLocks/>
          </p:cNvSpPr>
          <p:nvPr/>
        </p:nvSpPr>
        <p:spPr>
          <a:xfrm>
            <a:off x="802888" y="4337823"/>
            <a:ext cx="10523396" cy="14032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sz="1800" dirty="0">
                <a:solidFill>
                  <a:schemeClr val="accent6">
                    <a:lumMod val="20000"/>
                    <a:lumOff val="80000"/>
                  </a:schemeClr>
                </a:solidFill>
              </a:rPr>
              <a:t>COMPUTER SYSTEMS AND </a:t>
            </a:r>
          </a:p>
          <a:p>
            <a:pPr marL="0" indent="0">
              <a:buNone/>
            </a:pPr>
            <a:r>
              <a:rPr lang="en-US" sz="1800" dirty="0">
                <a:solidFill>
                  <a:schemeClr val="accent6">
                    <a:lumMod val="20000"/>
                    <a:lumOff val="80000"/>
                  </a:schemeClr>
                </a:solidFill>
              </a:rPr>
              <a:t>NETWORK ENGINEERING</a:t>
            </a:r>
          </a:p>
        </p:txBody>
      </p:sp>
      <p:sp>
        <p:nvSpPr>
          <p:cNvPr id="6" name="TextBox 5">
            <a:extLst>
              <a:ext uri="{FF2B5EF4-FFF2-40B4-BE49-F238E27FC236}">
                <a16:creationId xmlns:a16="http://schemas.microsoft.com/office/drawing/2014/main" id="{5A6EEF9C-9676-4C60-A020-193C8D1AF186}"/>
              </a:ext>
            </a:extLst>
          </p:cNvPr>
          <p:cNvSpPr txBox="1"/>
          <p:nvPr/>
        </p:nvSpPr>
        <p:spPr>
          <a:xfrm>
            <a:off x="2783394" y="6422957"/>
            <a:ext cx="9318172" cy="369332"/>
          </a:xfrm>
          <a:prstGeom prst="rect">
            <a:avLst/>
          </a:prstGeom>
          <a:noFill/>
        </p:spPr>
        <p:txBody>
          <a:bodyPr wrap="square" rtlCol="0">
            <a:spAutoFit/>
          </a:bodyPr>
          <a:lstStyle/>
          <a:p>
            <a:r>
              <a:rPr lang="en-US" dirty="0"/>
              <a:t>IT17175944 | HATHNAPITIYA H.G.P.G.R.K</a:t>
            </a:r>
            <a:r>
              <a:rPr lang="en-US" dirty="0">
                <a:solidFill>
                  <a:schemeClr val="bg1"/>
                </a:solidFill>
              </a:rPr>
              <a:t>.</a:t>
            </a:r>
            <a:r>
              <a:rPr lang="en-US" dirty="0"/>
              <a:t> | 20_21-J 17 </a:t>
            </a:r>
          </a:p>
        </p:txBody>
      </p:sp>
    </p:spTree>
    <p:extLst>
      <p:ext uri="{BB962C8B-B14F-4D97-AF65-F5344CB8AC3E}">
        <p14:creationId xmlns:p14="http://schemas.microsoft.com/office/powerpoint/2010/main" val="38872569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2D67540F-69E7-4782-859D-EFD7AC045929}"/>
              </a:ext>
            </a:extLst>
          </p:cNvPr>
          <p:cNvSpPr txBox="1">
            <a:spLocks/>
          </p:cNvSpPr>
          <p:nvPr/>
        </p:nvSpPr>
        <p:spPr>
          <a:xfrm>
            <a:off x="789382" y="510172"/>
            <a:ext cx="5814617" cy="348810"/>
          </a:xfrm>
          <a:prstGeom prst="rect">
            <a:avLst/>
          </a:prstGeom>
        </p:spPr>
        <p:txBody>
          <a:bodyPr anchor="ctr"/>
          <a:lstStyle>
            <a:lvl1pPr marL="0" indent="0" algn="l" defTabSz="914400" rtl="0" eaLnBrk="1" latinLnBrk="1" hangingPunct="1">
              <a:spcBef>
                <a:spcPct val="20000"/>
              </a:spcBef>
              <a:buFont typeface="Arial" pitchFamily="34" charset="0"/>
              <a:buNone/>
              <a:defRPr sz="16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685800" indent="-685800">
              <a:buFont typeface="Wingdings" panose="05000000000000000000" pitchFamily="2" charset="2"/>
              <a:buChar char="Ø"/>
            </a:pPr>
            <a:r>
              <a:rPr lang="en-US" altLang="ko-KR" sz="5400" dirty="0">
                <a:latin typeface="Times New Roman" panose="02020603050405020304" pitchFamily="18" charset="0"/>
                <a:cs typeface="Times New Roman" panose="02020603050405020304" pitchFamily="18" charset="0"/>
              </a:rPr>
              <a:t>Overall Progress</a:t>
            </a:r>
          </a:p>
        </p:txBody>
      </p:sp>
      <p:sp>
        <p:nvSpPr>
          <p:cNvPr id="11" name="TextBox 10">
            <a:extLst>
              <a:ext uri="{FF2B5EF4-FFF2-40B4-BE49-F238E27FC236}">
                <a16:creationId xmlns:a16="http://schemas.microsoft.com/office/drawing/2014/main" id="{D0E46BFB-DC10-44BC-AAEE-9A7D38478A0D}"/>
              </a:ext>
            </a:extLst>
          </p:cNvPr>
          <p:cNvSpPr txBox="1"/>
          <p:nvPr/>
        </p:nvSpPr>
        <p:spPr>
          <a:xfrm>
            <a:off x="2783394" y="6422957"/>
            <a:ext cx="9318172" cy="369332"/>
          </a:xfrm>
          <a:prstGeom prst="rect">
            <a:avLst/>
          </a:prstGeom>
          <a:noFill/>
        </p:spPr>
        <p:txBody>
          <a:bodyPr wrap="square" rtlCol="0">
            <a:spAutoFit/>
          </a:bodyPr>
          <a:lstStyle/>
          <a:p>
            <a:r>
              <a:rPr lang="en-US" dirty="0"/>
              <a:t>IT17175944 | Hathnapitiyage H.G.P.G.R.K| 20_21-J 17 </a:t>
            </a:r>
          </a:p>
        </p:txBody>
      </p:sp>
      <p:graphicFrame>
        <p:nvGraphicFramePr>
          <p:cNvPr id="5" name="Diagram 4">
            <a:extLst>
              <a:ext uri="{FF2B5EF4-FFF2-40B4-BE49-F238E27FC236}">
                <a16:creationId xmlns:a16="http://schemas.microsoft.com/office/drawing/2014/main" id="{C9A4705C-7D01-4C26-ACD9-49C7417E7B6B}"/>
              </a:ext>
            </a:extLst>
          </p:cNvPr>
          <p:cNvGraphicFramePr/>
          <p:nvPr>
            <p:extLst>
              <p:ext uri="{D42A27DB-BD31-4B8C-83A1-F6EECF244321}">
                <p14:modId xmlns:p14="http://schemas.microsoft.com/office/powerpoint/2010/main" val="3508317636"/>
              </p:ext>
            </p:extLst>
          </p:nvPr>
        </p:nvGraphicFramePr>
        <p:xfrm>
          <a:off x="304800" y="193965"/>
          <a:ext cx="11796765" cy="3971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rrow: Chevron 9">
            <a:extLst>
              <a:ext uri="{FF2B5EF4-FFF2-40B4-BE49-F238E27FC236}">
                <a16:creationId xmlns:a16="http://schemas.microsoft.com/office/drawing/2014/main" id="{73B80A99-66D2-4617-B3B9-7852A9ACDC17}"/>
              </a:ext>
            </a:extLst>
          </p:cNvPr>
          <p:cNvSpPr/>
          <p:nvPr/>
        </p:nvSpPr>
        <p:spPr>
          <a:xfrm>
            <a:off x="4336473" y="4302666"/>
            <a:ext cx="508000" cy="265683"/>
          </a:xfrm>
          <a:prstGeom prst="chevron">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hevron 11">
            <a:extLst>
              <a:ext uri="{FF2B5EF4-FFF2-40B4-BE49-F238E27FC236}">
                <a16:creationId xmlns:a16="http://schemas.microsoft.com/office/drawing/2014/main" id="{866516C4-C946-4EF8-BF1E-B305D726663A}"/>
              </a:ext>
            </a:extLst>
          </p:cNvPr>
          <p:cNvSpPr/>
          <p:nvPr/>
        </p:nvSpPr>
        <p:spPr>
          <a:xfrm>
            <a:off x="4299528" y="5097991"/>
            <a:ext cx="508000" cy="265683"/>
          </a:xfrm>
          <a:prstGeom prst="chevr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hevron 12">
            <a:extLst>
              <a:ext uri="{FF2B5EF4-FFF2-40B4-BE49-F238E27FC236}">
                <a16:creationId xmlns:a16="http://schemas.microsoft.com/office/drawing/2014/main" id="{BAAD7D2B-A3AA-4B40-867B-A3D8C8D80AF7}"/>
              </a:ext>
            </a:extLst>
          </p:cNvPr>
          <p:cNvSpPr/>
          <p:nvPr/>
        </p:nvSpPr>
        <p:spPr>
          <a:xfrm>
            <a:off x="4336473" y="5883851"/>
            <a:ext cx="508000" cy="265683"/>
          </a:xfrm>
          <a:prstGeom prst="chevron">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3965D64D-100F-488D-A851-60FC6A6C878A}"/>
              </a:ext>
            </a:extLst>
          </p:cNvPr>
          <p:cNvSpPr/>
          <p:nvPr/>
        </p:nvSpPr>
        <p:spPr>
          <a:xfrm>
            <a:off x="5449453" y="4112110"/>
            <a:ext cx="3731491" cy="586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Completed tasks</a:t>
            </a:r>
          </a:p>
        </p:txBody>
      </p:sp>
      <p:sp>
        <p:nvSpPr>
          <p:cNvPr id="14" name="Rectangle 13">
            <a:extLst>
              <a:ext uri="{FF2B5EF4-FFF2-40B4-BE49-F238E27FC236}">
                <a16:creationId xmlns:a16="http://schemas.microsoft.com/office/drawing/2014/main" id="{D8EDB727-100F-4019-BB7F-A85D021BB5E8}"/>
              </a:ext>
            </a:extLst>
          </p:cNvPr>
          <p:cNvSpPr/>
          <p:nvPr/>
        </p:nvSpPr>
        <p:spPr>
          <a:xfrm>
            <a:off x="5449454" y="5703114"/>
            <a:ext cx="3731491" cy="586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Tasks yet to start </a:t>
            </a:r>
          </a:p>
        </p:txBody>
      </p:sp>
      <p:sp>
        <p:nvSpPr>
          <p:cNvPr id="16" name="Rectangle 15">
            <a:extLst>
              <a:ext uri="{FF2B5EF4-FFF2-40B4-BE49-F238E27FC236}">
                <a16:creationId xmlns:a16="http://schemas.microsoft.com/office/drawing/2014/main" id="{E8FF7B08-6EFA-41AA-B110-EF13248B1D99}"/>
              </a:ext>
            </a:extLst>
          </p:cNvPr>
          <p:cNvSpPr/>
          <p:nvPr/>
        </p:nvSpPr>
        <p:spPr>
          <a:xfrm>
            <a:off x="5449455" y="4877533"/>
            <a:ext cx="3731491" cy="586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 going tasks</a:t>
            </a:r>
          </a:p>
        </p:txBody>
      </p:sp>
    </p:spTree>
    <p:extLst>
      <p:ext uri="{BB962C8B-B14F-4D97-AF65-F5344CB8AC3E}">
        <p14:creationId xmlns:p14="http://schemas.microsoft.com/office/powerpoint/2010/main" val="1578116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E5A0B5-661D-4B21-8E64-3CCC6FF2D605}"/>
              </a:ext>
            </a:extLst>
          </p:cNvPr>
          <p:cNvSpPr>
            <a:spLocks noGrp="1"/>
          </p:cNvSpPr>
          <p:nvPr>
            <p:ph type="title"/>
          </p:nvPr>
        </p:nvSpPr>
        <p:spPr>
          <a:xfrm>
            <a:off x="304800" y="228600"/>
            <a:ext cx="11684000" cy="1981200"/>
          </a:xfrm>
        </p:spPr>
        <p:txBody>
          <a:bodyPr anchor="ctr">
            <a:normAutofit/>
          </a:bodyPr>
          <a:lstStyle/>
          <a:p>
            <a:pPr marL="857250" indent="-857250">
              <a:buFont typeface="Wingdings" panose="05000000000000000000" pitchFamily="2" charset="2"/>
              <a:buChar char="Ø"/>
            </a:pPr>
            <a:r>
              <a:rPr lang="en-US" sz="7200" i="1" dirty="0">
                <a:solidFill>
                  <a:schemeClr val="accent3">
                    <a:lumMod val="50000"/>
                  </a:schemeClr>
                </a:solidFill>
                <a:latin typeface="Courgette" panose="02000603070400060004" pitchFamily="2" charset="0"/>
              </a:rPr>
              <a:t>What is         ?</a:t>
            </a:r>
          </a:p>
        </p:txBody>
      </p:sp>
      <p:pic>
        <p:nvPicPr>
          <p:cNvPr id="11" name="Picture 10" descr="A close up of a logo&#10;&#10;Description automatically generated">
            <a:extLst>
              <a:ext uri="{FF2B5EF4-FFF2-40B4-BE49-F238E27FC236}">
                <a16:creationId xmlns:a16="http://schemas.microsoft.com/office/drawing/2014/main" id="{28BCD601-AC0D-491C-A1D0-7C824CDB66AE}"/>
              </a:ext>
            </a:extLst>
          </p:cNvPr>
          <p:cNvPicPr>
            <a:picLocks noChangeAspect="1"/>
          </p:cNvPicPr>
          <p:nvPr/>
        </p:nvPicPr>
        <p:blipFill rotWithShape="1">
          <a:blip r:embed="rId2">
            <a:extLst>
              <a:ext uri="{28A0092B-C50C-407E-A947-70E740481C1C}">
                <a14:useLocalDpi xmlns:a14="http://schemas.microsoft.com/office/drawing/2010/main" val="0"/>
              </a:ext>
            </a:extLst>
          </a:blip>
          <a:srcRect l="14470" t="3232" r="14268" b="2573"/>
          <a:stretch/>
        </p:blipFill>
        <p:spPr>
          <a:xfrm>
            <a:off x="4668196" y="68557"/>
            <a:ext cx="2166893" cy="2301285"/>
          </a:xfrm>
          <a:prstGeom prst="rect">
            <a:avLst/>
          </a:prstGeom>
        </p:spPr>
      </p:pic>
      <p:sp>
        <p:nvSpPr>
          <p:cNvPr id="9" name="Content Placeholder 8">
            <a:extLst>
              <a:ext uri="{FF2B5EF4-FFF2-40B4-BE49-F238E27FC236}">
                <a16:creationId xmlns:a16="http://schemas.microsoft.com/office/drawing/2014/main" id="{717D80B2-D89E-4675-B643-7FB6146EF459}"/>
              </a:ext>
            </a:extLst>
          </p:cNvPr>
          <p:cNvSpPr>
            <a:spLocks noGrp="1"/>
          </p:cNvSpPr>
          <p:nvPr>
            <p:ph idx="1"/>
          </p:nvPr>
        </p:nvSpPr>
        <p:spPr>
          <a:xfrm>
            <a:off x="304800" y="2301285"/>
            <a:ext cx="11684000" cy="4099515"/>
          </a:xfrm>
        </p:spPr>
        <p:txBody>
          <a:bodyPr>
            <a:normAutofit/>
          </a:bodyPr>
          <a:lstStyle/>
          <a:p>
            <a:pPr marL="0" indent="0">
              <a:lnSpc>
                <a:spcPct val="100000"/>
              </a:lnSpc>
              <a:buNone/>
            </a:pPr>
            <a:r>
              <a:rPr lang="en-US" sz="4800" dirty="0">
                <a:latin typeface="Times New Roman" panose="02020603050405020304" pitchFamily="18" charset="0"/>
                <a:cs typeface="Times New Roman" panose="02020603050405020304" pitchFamily="18" charset="0"/>
              </a:rPr>
              <a:t>A </a:t>
            </a:r>
            <a:r>
              <a:rPr lang="en-US" sz="4800" dirty="0">
                <a:solidFill>
                  <a:schemeClr val="accent3">
                    <a:lumMod val="75000"/>
                  </a:schemeClr>
                </a:solidFill>
                <a:latin typeface="Times New Roman" panose="02020603050405020304" pitchFamily="18" charset="0"/>
                <a:cs typeface="Times New Roman" panose="02020603050405020304" pitchFamily="18" charset="0"/>
              </a:rPr>
              <a:t>smart</a:t>
            </a:r>
            <a:r>
              <a:rPr lang="en-US" sz="4800" dirty="0">
                <a:latin typeface="Times New Roman" panose="02020603050405020304" pitchFamily="18" charset="0"/>
                <a:cs typeface="Times New Roman" panose="02020603050405020304" pitchFamily="18" charset="0"/>
              </a:rPr>
              <a:t> system, which will optimize </a:t>
            </a:r>
          </a:p>
          <a:p>
            <a:pPr marL="0" indent="0">
              <a:lnSpc>
                <a:spcPct val="100000"/>
              </a:lnSpc>
              <a:buNone/>
            </a:pPr>
            <a:r>
              <a:rPr lang="en-US" sz="4800" dirty="0">
                <a:latin typeface="Times New Roman" panose="02020603050405020304" pitchFamily="18" charset="0"/>
                <a:cs typeface="Times New Roman" panose="02020603050405020304" pitchFamily="18" charset="0"/>
              </a:rPr>
              <a:t>the production of supported gloves,</a:t>
            </a:r>
          </a:p>
          <a:p>
            <a:pPr marL="0" indent="0">
              <a:lnSpc>
                <a:spcPct val="100000"/>
              </a:lnSpc>
              <a:buNone/>
            </a:pPr>
            <a:r>
              <a:rPr lang="en-US" sz="4800" dirty="0">
                <a:latin typeface="Times New Roman" panose="02020603050405020304" pitchFamily="18" charset="0"/>
                <a:cs typeface="Times New Roman" panose="02020603050405020304" pitchFamily="18" charset="0"/>
              </a:rPr>
              <a:t>by combining </a:t>
            </a:r>
            <a:r>
              <a:rPr lang="en-US" sz="4800" dirty="0">
                <a:solidFill>
                  <a:schemeClr val="accent3">
                    <a:lumMod val="75000"/>
                  </a:schemeClr>
                </a:solidFill>
                <a:latin typeface="Times New Roman" panose="02020603050405020304" pitchFamily="18" charset="0"/>
                <a:cs typeface="Times New Roman" panose="02020603050405020304" pitchFamily="18" charset="0"/>
              </a:rPr>
              <a:t>Data Science</a:t>
            </a:r>
            <a:r>
              <a:rPr lang="en-US" sz="4800" dirty="0">
                <a:latin typeface="Times New Roman" panose="02020603050405020304" pitchFamily="18" charset="0"/>
                <a:cs typeface="Times New Roman" panose="02020603050405020304" pitchFamily="18" charset="0"/>
              </a:rPr>
              <a:t> &amp; </a:t>
            </a:r>
            <a:r>
              <a:rPr lang="en-US" sz="4800" dirty="0">
                <a:solidFill>
                  <a:schemeClr val="accent3">
                    <a:lumMod val="75000"/>
                  </a:schemeClr>
                </a:solidFill>
                <a:latin typeface="Times New Roman" panose="02020603050405020304" pitchFamily="18" charset="0"/>
                <a:cs typeface="Times New Roman" panose="02020603050405020304" pitchFamily="18" charset="0"/>
              </a:rPr>
              <a:t>Networking</a:t>
            </a:r>
            <a:r>
              <a:rPr lang="en-US" sz="4800" dirty="0">
                <a:latin typeface="Times New Roman" panose="02020603050405020304" pitchFamily="18" charset="0"/>
                <a:cs typeface="Times New Roman" panose="02020603050405020304" pitchFamily="18" charset="0"/>
              </a:rPr>
              <a:t> approaches.</a:t>
            </a:r>
          </a:p>
        </p:txBody>
      </p:sp>
    </p:spTree>
    <p:extLst>
      <p:ext uri="{BB962C8B-B14F-4D97-AF65-F5344CB8AC3E}">
        <p14:creationId xmlns:p14="http://schemas.microsoft.com/office/powerpoint/2010/main" val="13384238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2D67540F-69E7-4782-859D-EFD7AC045929}"/>
              </a:ext>
            </a:extLst>
          </p:cNvPr>
          <p:cNvSpPr txBox="1">
            <a:spLocks/>
          </p:cNvSpPr>
          <p:nvPr/>
        </p:nvSpPr>
        <p:spPr>
          <a:xfrm>
            <a:off x="5922303" y="464289"/>
            <a:ext cx="3096000" cy="396000"/>
          </a:xfrm>
          <a:prstGeom prst="rect">
            <a:avLst/>
          </a:prstGeom>
        </p:spPr>
        <p:txBody>
          <a:bodyPr anchor="ctr"/>
          <a:lstStyle>
            <a:lvl1pPr marL="0" indent="0" algn="l" defTabSz="914400" rtl="0" eaLnBrk="1" latinLnBrk="1" hangingPunct="1">
              <a:spcBef>
                <a:spcPct val="20000"/>
              </a:spcBef>
              <a:buFont typeface="Arial" pitchFamily="34" charset="0"/>
              <a:buNone/>
              <a:defRPr sz="16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ko-KR" sz="6000" dirty="0">
              <a:latin typeface="Times New Roman" panose="02020603050405020304" pitchFamily="18" charset="0"/>
              <a:cs typeface="Times New Roman" panose="02020603050405020304" pitchFamily="18" charset="0"/>
            </a:endParaRPr>
          </a:p>
        </p:txBody>
      </p:sp>
      <p:sp>
        <p:nvSpPr>
          <p:cNvPr id="10" name="Text Placeholder 3">
            <a:extLst>
              <a:ext uri="{FF2B5EF4-FFF2-40B4-BE49-F238E27FC236}">
                <a16:creationId xmlns:a16="http://schemas.microsoft.com/office/drawing/2014/main" id="{EEDED052-901B-42CE-A5EF-E4B3DADC9E6A}"/>
              </a:ext>
            </a:extLst>
          </p:cNvPr>
          <p:cNvSpPr txBox="1">
            <a:spLocks/>
          </p:cNvSpPr>
          <p:nvPr/>
        </p:nvSpPr>
        <p:spPr>
          <a:xfrm>
            <a:off x="245162" y="272278"/>
            <a:ext cx="5556197" cy="830997"/>
          </a:xfrm>
          <a:prstGeom prst="rect">
            <a:avLst/>
          </a:prstGeom>
        </p:spPr>
        <p:txBody>
          <a:bodyPr anchor="ctr"/>
          <a:lstStyle>
            <a:lvl1pPr marL="0" indent="0" algn="l" defTabSz="914400" rtl="0" eaLnBrk="1" latinLnBrk="1" hangingPunct="1">
              <a:spcBef>
                <a:spcPct val="20000"/>
              </a:spcBef>
              <a:buFont typeface="Arial" pitchFamily="34" charset="0"/>
              <a:buNone/>
              <a:defRPr sz="28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857250" indent="-857250" algn="r">
              <a:lnSpc>
                <a:spcPct val="110000"/>
              </a:lnSpc>
              <a:buFont typeface="Wingdings" panose="05000000000000000000" pitchFamily="2" charset="2"/>
              <a:buChar char="Ø"/>
            </a:pPr>
            <a:r>
              <a:rPr lang="en-US" altLang="ko-KR" sz="6000" dirty="0">
                <a:solidFill>
                  <a:schemeClr val="accent1"/>
                </a:solidFill>
                <a:latin typeface="Times New Roman" panose="02020603050405020304" pitchFamily="18" charset="0"/>
                <a:cs typeface="Times New Roman" panose="02020603050405020304" pitchFamily="18" charset="0"/>
              </a:rPr>
              <a:t>Background</a:t>
            </a:r>
          </a:p>
        </p:txBody>
      </p:sp>
      <p:sp>
        <p:nvSpPr>
          <p:cNvPr id="24" name="Text Placeholder 10">
            <a:extLst>
              <a:ext uri="{FF2B5EF4-FFF2-40B4-BE49-F238E27FC236}">
                <a16:creationId xmlns:a16="http://schemas.microsoft.com/office/drawing/2014/main" id="{65BC88E0-3983-4862-8884-C66B4199CE1F}"/>
              </a:ext>
            </a:extLst>
          </p:cNvPr>
          <p:cNvSpPr txBox="1">
            <a:spLocks/>
          </p:cNvSpPr>
          <p:nvPr/>
        </p:nvSpPr>
        <p:spPr>
          <a:xfrm>
            <a:off x="7090014" y="1271239"/>
            <a:ext cx="4477517" cy="120383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pPr marL="0" indent="0">
              <a:lnSpc>
                <a:spcPct val="110000"/>
              </a:lnSpc>
              <a:buNone/>
            </a:pPr>
            <a:endParaRPr lang="en-US" altLang="ko-KR" sz="2800" b="1"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A8BC96E3-C9C1-4277-8DA6-D5EA60CD3D1C}"/>
              </a:ext>
            </a:extLst>
          </p:cNvPr>
          <p:cNvSpPr txBox="1"/>
          <p:nvPr/>
        </p:nvSpPr>
        <p:spPr>
          <a:xfrm>
            <a:off x="2783394" y="6422957"/>
            <a:ext cx="9318172" cy="369332"/>
          </a:xfrm>
          <a:prstGeom prst="rect">
            <a:avLst/>
          </a:prstGeom>
          <a:noFill/>
        </p:spPr>
        <p:txBody>
          <a:bodyPr wrap="square" rtlCol="0">
            <a:spAutoFit/>
          </a:bodyPr>
          <a:lstStyle/>
          <a:p>
            <a:r>
              <a:rPr lang="en-US" dirty="0"/>
              <a:t>IT17175944 | HATHNAPITIYA H.G.P.G.R.K</a:t>
            </a:r>
            <a:r>
              <a:rPr lang="en-US" dirty="0">
                <a:solidFill>
                  <a:schemeClr val="bg1"/>
                </a:solidFill>
              </a:rPr>
              <a:t>.</a:t>
            </a:r>
            <a:r>
              <a:rPr lang="en-US" dirty="0"/>
              <a:t> | 20_21-J 17 </a:t>
            </a:r>
          </a:p>
        </p:txBody>
      </p:sp>
      <p:sp>
        <p:nvSpPr>
          <p:cNvPr id="3" name="TextBox 2">
            <a:extLst>
              <a:ext uri="{FF2B5EF4-FFF2-40B4-BE49-F238E27FC236}">
                <a16:creationId xmlns:a16="http://schemas.microsoft.com/office/drawing/2014/main" id="{89DD2624-B5C2-46EB-BB15-827E5DFCFCE7}"/>
              </a:ext>
            </a:extLst>
          </p:cNvPr>
          <p:cNvSpPr txBox="1"/>
          <p:nvPr/>
        </p:nvSpPr>
        <p:spPr>
          <a:xfrm>
            <a:off x="992084" y="717260"/>
            <a:ext cx="9860437" cy="4524315"/>
          </a:xfrm>
          <a:prstGeom prst="rect">
            <a:avLst/>
          </a:prstGeom>
          <a:noFill/>
        </p:spPr>
        <p:txBody>
          <a:bodyPr wrap="square" rtlCol="0">
            <a:spAutoFit/>
          </a:bodyPr>
          <a:lstStyle/>
          <a:p>
            <a:pPr marL="457200" indent="-457200">
              <a:buFont typeface="Wingdings" panose="05000000000000000000" pitchFamily="2" charset="2"/>
              <a:buChar char="q"/>
            </a:pPr>
            <a:endParaRPr lang="en-US"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The company data communication system based  on the wired ethernet network.</a:t>
            </a:r>
          </a:p>
          <a:p>
            <a:pPr marL="457200" indent="-457200">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The Modbus TCP communication protocol run within the main server and the PLC (Programmable Logic Controller)  </a:t>
            </a:r>
          </a:p>
          <a:p>
            <a:pPr marL="457200" indent="-457200">
              <a:buFont typeface="Wingdings" panose="05000000000000000000" pitchFamily="2" charset="2"/>
              <a:buChar char="q"/>
            </a:pPr>
            <a:r>
              <a:rPr lang="en-US" sz="3200" dirty="0">
                <a:latin typeface="Times New Roman" panose="02020603050405020304" pitchFamily="18" charset="0"/>
                <a:cs typeface="Times New Roman" panose="02020603050405020304" pitchFamily="18" charset="0"/>
              </a:rPr>
              <a:t>The company doesnot support centralized data management system. They get support from cloud service providers (AWS).</a:t>
            </a:r>
          </a:p>
        </p:txBody>
      </p:sp>
    </p:spTree>
    <p:extLst>
      <p:ext uri="{BB962C8B-B14F-4D97-AF65-F5344CB8AC3E}">
        <p14:creationId xmlns:p14="http://schemas.microsoft.com/office/powerpoint/2010/main" val="2365651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2D67540F-69E7-4782-859D-EFD7AC045929}"/>
              </a:ext>
            </a:extLst>
          </p:cNvPr>
          <p:cNvSpPr txBox="1">
            <a:spLocks/>
          </p:cNvSpPr>
          <p:nvPr/>
        </p:nvSpPr>
        <p:spPr>
          <a:xfrm>
            <a:off x="5922303" y="464289"/>
            <a:ext cx="3096000" cy="396000"/>
          </a:xfrm>
          <a:prstGeom prst="rect">
            <a:avLst/>
          </a:prstGeom>
        </p:spPr>
        <p:txBody>
          <a:bodyPr anchor="ctr"/>
          <a:lstStyle>
            <a:lvl1pPr marL="0" indent="0" algn="l" defTabSz="914400" rtl="0" eaLnBrk="1" latinLnBrk="1" hangingPunct="1">
              <a:spcBef>
                <a:spcPct val="20000"/>
              </a:spcBef>
              <a:buFont typeface="Arial" pitchFamily="34" charset="0"/>
              <a:buNone/>
              <a:defRPr sz="16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ko-KR" sz="6000" dirty="0">
              <a:latin typeface="Times New Roman" panose="02020603050405020304" pitchFamily="18" charset="0"/>
              <a:cs typeface="Times New Roman" panose="02020603050405020304" pitchFamily="18" charset="0"/>
            </a:endParaRPr>
          </a:p>
        </p:txBody>
      </p:sp>
      <p:sp>
        <p:nvSpPr>
          <p:cNvPr id="10" name="Text Placeholder 3">
            <a:extLst>
              <a:ext uri="{FF2B5EF4-FFF2-40B4-BE49-F238E27FC236}">
                <a16:creationId xmlns:a16="http://schemas.microsoft.com/office/drawing/2014/main" id="{EEDED052-901B-42CE-A5EF-E4B3DADC9E6A}"/>
              </a:ext>
            </a:extLst>
          </p:cNvPr>
          <p:cNvSpPr txBox="1">
            <a:spLocks/>
          </p:cNvSpPr>
          <p:nvPr/>
        </p:nvSpPr>
        <p:spPr>
          <a:xfrm>
            <a:off x="245163" y="272278"/>
            <a:ext cx="4271002" cy="830997"/>
          </a:xfrm>
          <a:prstGeom prst="rect">
            <a:avLst/>
          </a:prstGeom>
        </p:spPr>
        <p:txBody>
          <a:bodyPr anchor="ctr"/>
          <a:lstStyle>
            <a:lvl1pPr marL="0" indent="0" algn="l" defTabSz="914400" rtl="0" eaLnBrk="1" latinLnBrk="1" hangingPunct="1">
              <a:spcBef>
                <a:spcPct val="20000"/>
              </a:spcBef>
              <a:buFont typeface="Arial" pitchFamily="34" charset="0"/>
              <a:buNone/>
              <a:defRPr sz="28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857250" indent="-857250" algn="r">
              <a:lnSpc>
                <a:spcPct val="110000"/>
              </a:lnSpc>
              <a:buFont typeface="Wingdings" panose="05000000000000000000" pitchFamily="2" charset="2"/>
              <a:buChar char="Ø"/>
            </a:pPr>
            <a:r>
              <a:rPr lang="en-US" altLang="ko-KR" sz="6000" dirty="0">
                <a:solidFill>
                  <a:schemeClr val="accent1"/>
                </a:solidFill>
                <a:latin typeface="Times New Roman" panose="02020603050405020304" pitchFamily="18" charset="0"/>
                <a:cs typeface="Times New Roman" panose="02020603050405020304" pitchFamily="18" charset="0"/>
              </a:rPr>
              <a:t>Problem</a:t>
            </a:r>
          </a:p>
        </p:txBody>
      </p:sp>
      <p:sp>
        <p:nvSpPr>
          <p:cNvPr id="24" name="Text Placeholder 10">
            <a:extLst>
              <a:ext uri="{FF2B5EF4-FFF2-40B4-BE49-F238E27FC236}">
                <a16:creationId xmlns:a16="http://schemas.microsoft.com/office/drawing/2014/main" id="{65BC88E0-3983-4862-8884-C66B4199CE1F}"/>
              </a:ext>
            </a:extLst>
          </p:cNvPr>
          <p:cNvSpPr txBox="1">
            <a:spLocks/>
          </p:cNvSpPr>
          <p:nvPr/>
        </p:nvSpPr>
        <p:spPr>
          <a:xfrm>
            <a:off x="7090014" y="1271239"/>
            <a:ext cx="4477517" cy="120383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pPr marL="0" indent="0">
              <a:lnSpc>
                <a:spcPct val="110000"/>
              </a:lnSpc>
              <a:buNone/>
            </a:pPr>
            <a:endParaRPr lang="en-US" altLang="ko-KR" sz="2800" b="1"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A8BC96E3-C9C1-4277-8DA6-D5EA60CD3D1C}"/>
              </a:ext>
            </a:extLst>
          </p:cNvPr>
          <p:cNvSpPr txBox="1"/>
          <p:nvPr/>
        </p:nvSpPr>
        <p:spPr>
          <a:xfrm>
            <a:off x="2783394" y="6422957"/>
            <a:ext cx="9318172" cy="369332"/>
          </a:xfrm>
          <a:prstGeom prst="rect">
            <a:avLst/>
          </a:prstGeom>
          <a:noFill/>
        </p:spPr>
        <p:txBody>
          <a:bodyPr wrap="square" rtlCol="0">
            <a:spAutoFit/>
          </a:bodyPr>
          <a:lstStyle/>
          <a:p>
            <a:r>
              <a:rPr lang="en-US" dirty="0"/>
              <a:t>IT17175944 | HATHNAPITIYA H.G.P.G.R.K</a:t>
            </a:r>
            <a:r>
              <a:rPr lang="en-US" dirty="0">
                <a:solidFill>
                  <a:schemeClr val="bg1"/>
                </a:solidFill>
              </a:rPr>
              <a:t>.</a:t>
            </a:r>
            <a:r>
              <a:rPr lang="en-US" dirty="0"/>
              <a:t> | 20_21-J 17 </a:t>
            </a:r>
          </a:p>
        </p:txBody>
      </p:sp>
      <p:sp>
        <p:nvSpPr>
          <p:cNvPr id="3" name="TextBox 2">
            <a:extLst>
              <a:ext uri="{FF2B5EF4-FFF2-40B4-BE49-F238E27FC236}">
                <a16:creationId xmlns:a16="http://schemas.microsoft.com/office/drawing/2014/main" id="{89DD2624-B5C2-46EB-BB15-827E5DFCFCE7}"/>
              </a:ext>
            </a:extLst>
          </p:cNvPr>
          <p:cNvSpPr txBox="1"/>
          <p:nvPr/>
        </p:nvSpPr>
        <p:spPr>
          <a:xfrm>
            <a:off x="904973" y="1103275"/>
            <a:ext cx="9860437" cy="5078313"/>
          </a:xfrm>
          <a:prstGeom prst="rect">
            <a:avLst/>
          </a:prstGeom>
          <a:noFill/>
        </p:spPr>
        <p:txBody>
          <a:bodyPr wrap="square" rtlCol="0">
            <a:spAutoFit/>
          </a:bodyPr>
          <a:lstStyle/>
          <a:p>
            <a:pPr marL="457200" indent="-457200">
              <a:buFont typeface="Wingdings" panose="05000000000000000000" pitchFamily="2" charset="2"/>
              <a:buChar char="§"/>
            </a:pPr>
            <a:r>
              <a:rPr lang="en-US" sz="3200" dirty="0"/>
              <a:t>How the data communication system build with wireless protocol to achieve </a:t>
            </a:r>
            <a:r>
              <a:rPr lang="en-US" sz="3200" dirty="0">
                <a:solidFill>
                  <a:schemeClr val="accent5"/>
                </a:solidFill>
              </a:rPr>
              <a:t>reliability, low cost and secure</a:t>
            </a:r>
            <a:r>
              <a:rPr lang="en-US" sz="3200" dirty="0"/>
              <a:t>? </a:t>
            </a:r>
          </a:p>
          <a:p>
            <a:pPr marL="457200" indent="-457200">
              <a:buFont typeface="Wingdings" panose="05000000000000000000" pitchFamily="2" charset="2"/>
              <a:buChar char="§"/>
            </a:pPr>
            <a:r>
              <a:rPr lang="en-US" sz="3200" dirty="0"/>
              <a:t>Is the Programmable Logic Controller (PLC)  module support for wireless protocol with </a:t>
            </a:r>
            <a:r>
              <a:rPr lang="en-US" sz="3200" dirty="0">
                <a:solidFill>
                  <a:schemeClr val="accent5"/>
                </a:solidFill>
              </a:rPr>
              <a:t>encryption and authentication </a:t>
            </a:r>
            <a:r>
              <a:rPr lang="en-US" sz="3200" dirty="0"/>
              <a:t>algorithm?</a:t>
            </a:r>
          </a:p>
          <a:p>
            <a:pPr marL="457200" indent="-457200">
              <a:buFont typeface="Wingdings" panose="05000000000000000000" pitchFamily="2" charset="2"/>
              <a:buChar char="§"/>
            </a:pPr>
            <a:r>
              <a:rPr lang="en-US" sz="3200" dirty="0"/>
              <a:t>The company need enhance performance for data analyzing process. So how the centralized offline method used for support </a:t>
            </a:r>
            <a:r>
              <a:rPr lang="en-US" sz="3200" dirty="0">
                <a:solidFill>
                  <a:schemeClr val="accent5"/>
                </a:solidFill>
              </a:rPr>
              <a:t>warehouse concept</a:t>
            </a:r>
            <a:r>
              <a:rPr lang="en-US" sz="3200" dirty="0"/>
              <a:t>?</a:t>
            </a:r>
          </a:p>
          <a:p>
            <a:endParaRPr lang="en-US" dirty="0"/>
          </a:p>
          <a:p>
            <a:endParaRPr lang="en-US" dirty="0"/>
          </a:p>
        </p:txBody>
      </p:sp>
    </p:spTree>
    <p:extLst>
      <p:ext uri="{BB962C8B-B14F-4D97-AF65-F5344CB8AC3E}">
        <p14:creationId xmlns:p14="http://schemas.microsoft.com/office/powerpoint/2010/main" val="21872660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10">
            <a:extLst>
              <a:ext uri="{FF2B5EF4-FFF2-40B4-BE49-F238E27FC236}">
                <a16:creationId xmlns:a16="http://schemas.microsoft.com/office/drawing/2014/main" id="{65BC88E0-3983-4862-8884-C66B4199CE1F}"/>
              </a:ext>
            </a:extLst>
          </p:cNvPr>
          <p:cNvSpPr txBox="1">
            <a:spLocks/>
          </p:cNvSpPr>
          <p:nvPr/>
        </p:nvSpPr>
        <p:spPr>
          <a:xfrm>
            <a:off x="7090014" y="1271239"/>
            <a:ext cx="4477517" cy="120383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pPr marL="0" indent="0">
              <a:lnSpc>
                <a:spcPct val="110000"/>
              </a:lnSpc>
              <a:buNone/>
            </a:pPr>
            <a:endParaRPr lang="en-US" altLang="ko-KR" sz="2800" b="1"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A8BC96E3-C9C1-4277-8DA6-D5EA60CD3D1C}"/>
              </a:ext>
            </a:extLst>
          </p:cNvPr>
          <p:cNvSpPr txBox="1"/>
          <p:nvPr/>
        </p:nvSpPr>
        <p:spPr>
          <a:xfrm>
            <a:off x="2783394" y="6422957"/>
            <a:ext cx="9318172" cy="369332"/>
          </a:xfrm>
          <a:prstGeom prst="rect">
            <a:avLst/>
          </a:prstGeom>
          <a:noFill/>
        </p:spPr>
        <p:txBody>
          <a:bodyPr wrap="square" rtlCol="0">
            <a:spAutoFit/>
          </a:bodyPr>
          <a:lstStyle/>
          <a:p>
            <a:r>
              <a:rPr lang="en-US" dirty="0"/>
              <a:t>IT17175944 | HATHNAPITIYA H.G.P.G.R.K</a:t>
            </a:r>
            <a:r>
              <a:rPr lang="en-US" dirty="0">
                <a:solidFill>
                  <a:schemeClr val="bg1"/>
                </a:solidFill>
              </a:rPr>
              <a:t>.</a:t>
            </a:r>
            <a:r>
              <a:rPr lang="en-US" dirty="0"/>
              <a:t> | 20_21-J 17 </a:t>
            </a:r>
          </a:p>
        </p:txBody>
      </p:sp>
      <p:sp>
        <p:nvSpPr>
          <p:cNvPr id="3" name="TextBox 2">
            <a:extLst>
              <a:ext uri="{FF2B5EF4-FFF2-40B4-BE49-F238E27FC236}">
                <a16:creationId xmlns:a16="http://schemas.microsoft.com/office/drawing/2014/main" id="{1914BCAD-A79B-4B88-91C8-5217289B00C9}"/>
              </a:ext>
            </a:extLst>
          </p:cNvPr>
          <p:cNvSpPr txBox="1"/>
          <p:nvPr/>
        </p:nvSpPr>
        <p:spPr>
          <a:xfrm>
            <a:off x="829559" y="556181"/>
            <a:ext cx="2332690" cy="1015663"/>
          </a:xfrm>
          <a:prstGeom prst="rect">
            <a:avLst/>
          </a:prstGeom>
          <a:noFill/>
        </p:spPr>
        <p:txBody>
          <a:bodyPr wrap="none" rtlCol="0">
            <a:spAutoFit/>
          </a:bodyPr>
          <a:lstStyle/>
          <a:p>
            <a:pPr marL="857250" indent="-857250">
              <a:buFont typeface="Wingdings" panose="05000000000000000000" pitchFamily="2" charset="2"/>
              <a:buChar char="Ø"/>
            </a:pPr>
            <a:r>
              <a:rPr lang="en-US" sz="6000" dirty="0">
                <a:solidFill>
                  <a:schemeClr val="accent1"/>
                </a:solidFill>
                <a:latin typeface="Times New Roman" panose="02020603050405020304" pitchFamily="18" charset="0"/>
                <a:cs typeface="Times New Roman" panose="02020603050405020304" pitchFamily="18" charset="0"/>
              </a:rPr>
              <a:t>Gap</a:t>
            </a:r>
          </a:p>
        </p:txBody>
      </p:sp>
      <p:graphicFrame>
        <p:nvGraphicFramePr>
          <p:cNvPr id="4" name="Table 4">
            <a:extLst>
              <a:ext uri="{FF2B5EF4-FFF2-40B4-BE49-F238E27FC236}">
                <a16:creationId xmlns:a16="http://schemas.microsoft.com/office/drawing/2014/main" id="{432AD6DB-0ED6-45EE-B0D6-77CAA86C6302}"/>
              </a:ext>
            </a:extLst>
          </p:cNvPr>
          <p:cNvGraphicFramePr>
            <a:graphicFrameLocks noGrp="1"/>
          </p:cNvGraphicFramePr>
          <p:nvPr/>
        </p:nvGraphicFramePr>
        <p:xfrm>
          <a:off x="1023332" y="1508018"/>
          <a:ext cx="10024885" cy="3651265"/>
        </p:xfrm>
        <a:graphic>
          <a:graphicData uri="http://schemas.openxmlformats.org/drawingml/2006/table">
            <a:tbl>
              <a:tblPr firstRow="1" bandRow="1">
                <a:tableStyleId>{5C22544A-7EE6-4342-B048-85BDC9FD1C3A}</a:tableStyleId>
              </a:tblPr>
              <a:tblGrid>
                <a:gridCol w="975150">
                  <a:extLst>
                    <a:ext uri="{9D8B030D-6E8A-4147-A177-3AD203B41FA5}">
                      <a16:colId xmlns:a16="http://schemas.microsoft.com/office/drawing/2014/main" val="2716822088"/>
                    </a:ext>
                  </a:extLst>
                </a:gridCol>
                <a:gridCol w="876693">
                  <a:extLst>
                    <a:ext uri="{9D8B030D-6E8A-4147-A177-3AD203B41FA5}">
                      <a16:colId xmlns:a16="http://schemas.microsoft.com/office/drawing/2014/main" val="4217736807"/>
                    </a:ext>
                  </a:extLst>
                </a:gridCol>
                <a:gridCol w="1263192">
                  <a:extLst>
                    <a:ext uri="{9D8B030D-6E8A-4147-A177-3AD203B41FA5}">
                      <a16:colId xmlns:a16="http://schemas.microsoft.com/office/drawing/2014/main" val="1680568242"/>
                    </a:ext>
                  </a:extLst>
                </a:gridCol>
                <a:gridCol w="763571">
                  <a:extLst>
                    <a:ext uri="{9D8B030D-6E8A-4147-A177-3AD203B41FA5}">
                      <a16:colId xmlns:a16="http://schemas.microsoft.com/office/drawing/2014/main" val="1891751578"/>
                    </a:ext>
                  </a:extLst>
                </a:gridCol>
                <a:gridCol w="1225485">
                  <a:extLst>
                    <a:ext uri="{9D8B030D-6E8A-4147-A177-3AD203B41FA5}">
                      <a16:colId xmlns:a16="http://schemas.microsoft.com/office/drawing/2014/main" val="576086071"/>
                    </a:ext>
                  </a:extLst>
                </a:gridCol>
                <a:gridCol w="1140643">
                  <a:extLst>
                    <a:ext uri="{9D8B030D-6E8A-4147-A177-3AD203B41FA5}">
                      <a16:colId xmlns:a16="http://schemas.microsoft.com/office/drawing/2014/main" val="3074462504"/>
                    </a:ext>
                  </a:extLst>
                </a:gridCol>
                <a:gridCol w="1319753">
                  <a:extLst>
                    <a:ext uri="{9D8B030D-6E8A-4147-A177-3AD203B41FA5}">
                      <a16:colId xmlns:a16="http://schemas.microsoft.com/office/drawing/2014/main" val="3885592797"/>
                    </a:ext>
                  </a:extLst>
                </a:gridCol>
                <a:gridCol w="1225484">
                  <a:extLst>
                    <a:ext uri="{9D8B030D-6E8A-4147-A177-3AD203B41FA5}">
                      <a16:colId xmlns:a16="http://schemas.microsoft.com/office/drawing/2014/main" val="4266672433"/>
                    </a:ext>
                  </a:extLst>
                </a:gridCol>
                <a:gridCol w="1234914">
                  <a:extLst>
                    <a:ext uri="{9D8B030D-6E8A-4147-A177-3AD203B41FA5}">
                      <a16:colId xmlns:a16="http://schemas.microsoft.com/office/drawing/2014/main" val="975909650"/>
                    </a:ext>
                  </a:extLst>
                </a:gridCol>
              </a:tblGrid>
              <a:tr h="1275051">
                <a:tc>
                  <a:txBody>
                    <a:bodyPr/>
                    <a:lstStyle/>
                    <a:p>
                      <a:endParaRPr lang="en-US" dirty="0"/>
                    </a:p>
                  </a:txBody>
                  <a:tcPr/>
                </a:tc>
                <a:tc>
                  <a:txBody>
                    <a:bodyPr/>
                    <a:lstStyle/>
                    <a:p>
                      <a:r>
                        <a:rPr lang="en-US" sz="1100" dirty="0"/>
                        <a:t>Build wireless communication protocol (Proposed system)</a:t>
                      </a:r>
                    </a:p>
                  </a:txBody>
                  <a:tcPr/>
                </a:tc>
                <a:tc>
                  <a:txBody>
                    <a:bodyPr/>
                    <a:lstStyle/>
                    <a:p>
                      <a:r>
                        <a:rPr lang="en-US" sz="1100" dirty="0"/>
                        <a:t>Coverage problem for wireless sensor network</a:t>
                      </a:r>
                    </a:p>
                  </a:txBody>
                  <a:tcPr/>
                </a:tc>
                <a:tc>
                  <a:txBody>
                    <a:bodyPr/>
                    <a:lstStyle/>
                    <a:p>
                      <a:r>
                        <a:rPr lang="en-US" sz="1100" dirty="0"/>
                        <a:t>Green community control network protocol</a:t>
                      </a:r>
                    </a:p>
                  </a:txBody>
                  <a:tcPr/>
                </a:tc>
                <a:tc>
                  <a:txBody>
                    <a:bodyPr/>
                    <a:lstStyle/>
                    <a:p>
                      <a:r>
                        <a:rPr lang="en-US" sz="1100" dirty="0"/>
                        <a:t>Design on routing protocol in hybrid wireless network</a:t>
                      </a:r>
                    </a:p>
                  </a:txBody>
                  <a:tcPr/>
                </a:tc>
                <a:tc>
                  <a:txBody>
                    <a:bodyPr/>
                    <a:lstStyle/>
                    <a:p>
                      <a:r>
                        <a:rPr lang="en-US" sz="1100" dirty="0"/>
                        <a:t>Design and implementation of wireless PLC system</a:t>
                      </a:r>
                    </a:p>
                  </a:txBody>
                  <a:tcPr/>
                </a:tc>
                <a:tc>
                  <a:txBody>
                    <a:bodyPr/>
                    <a:lstStyle/>
                    <a:p>
                      <a:r>
                        <a:rPr lang="en-US" sz="1100" dirty="0"/>
                        <a:t>A new challenge in ecological process control based on PLCs with profinite communication protocol</a:t>
                      </a:r>
                    </a:p>
                  </a:txBody>
                  <a:tcPr/>
                </a:tc>
                <a:tc>
                  <a:txBody>
                    <a:bodyPr/>
                    <a:lstStyle/>
                    <a:p>
                      <a:r>
                        <a:rPr lang="en-US" sz="1100" dirty="0"/>
                        <a:t>Wireless Network application in real-time automation systems</a:t>
                      </a:r>
                    </a:p>
                  </a:txBody>
                  <a:tcPr/>
                </a:tc>
                <a:tc>
                  <a:txBody>
                    <a:bodyPr/>
                    <a:lstStyle/>
                    <a:p>
                      <a:r>
                        <a:rPr lang="en-US" sz="1100" dirty="0"/>
                        <a:t>Wireless control and monitoring using PLC</a:t>
                      </a:r>
                    </a:p>
                  </a:txBody>
                  <a:tcPr/>
                </a:tc>
                <a:extLst>
                  <a:ext uri="{0D108BD9-81ED-4DB2-BD59-A6C34878D82A}">
                    <a16:rowId xmlns:a16="http://schemas.microsoft.com/office/drawing/2014/main" val="1871473204"/>
                  </a:ext>
                </a:extLst>
              </a:tr>
              <a:tr h="780263">
                <a:tc>
                  <a:txBody>
                    <a:bodyPr/>
                    <a:lstStyle/>
                    <a:p>
                      <a:r>
                        <a:rPr lang="en-US" sz="1200" dirty="0"/>
                        <a:t>Security</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83779503"/>
                  </a:ext>
                </a:extLst>
              </a:tr>
              <a:tr h="763571">
                <a:tc>
                  <a:txBody>
                    <a:bodyPr/>
                    <a:lstStyle/>
                    <a:p>
                      <a:r>
                        <a:rPr lang="en-US" sz="1200" dirty="0"/>
                        <a:t>Reliability</a:t>
                      </a: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73600470"/>
                  </a:ext>
                </a:extLst>
              </a:tr>
              <a:tr h="832380">
                <a:tc>
                  <a:txBody>
                    <a:bodyPr/>
                    <a:lstStyle/>
                    <a:p>
                      <a:r>
                        <a:rPr lang="en-US" sz="1200" dirty="0"/>
                        <a:t>Low cost</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4603655"/>
                  </a:ext>
                </a:extLst>
              </a:tr>
            </a:tbl>
          </a:graphicData>
        </a:graphic>
      </p:graphicFrame>
      <p:cxnSp>
        <p:nvCxnSpPr>
          <p:cNvPr id="6" name="Straight Connector 5">
            <a:extLst>
              <a:ext uri="{FF2B5EF4-FFF2-40B4-BE49-F238E27FC236}">
                <a16:creationId xmlns:a16="http://schemas.microsoft.com/office/drawing/2014/main" id="{8A5BCF6D-1EBF-4DD9-B691-B88922EBE0A5}"/>
              </a:ext>
            </a:extLst>
          </p:cNvPr>
          <p:cNvCxnSpPr>
            <a:cxnSpLocks/>
          </p:cNvCxnSpPr>
          <p:nvPr/>
        </p:nvCxnSpPr>
        <p:spPr>
          <a:xfrm>
            <a:off x="1023332" y="1508018"/>
            <a:ext cx="972572" cy="1228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9D75D3C-FF88-4D36-884C-DD4BE9967143}"/>
              </a:ext>
            </a:extLst>
          </p:cNvPr>
          <p:cNvSpPr txBox="1"/>
          <p:nvPr/>
        </p:nvSpPr>
        <p:spPr>
          <a:xfrm>
            <a:off x="1023332" y="2370729"/>
            <a:ext cx="1260730" cy="261610"/>
          </a:xfrm>
          <a:prstGeom prst="rect">
            <a:avLst/>
          </a:prstGeom>
          <a:noFill/>
        </p:spPr>
        <p:txBody>
          <a:bodyPr wrap="square" rtlCol="0">
            <a:spAutoFit/>
          </a:bodyPr>
          <a:lstStyle/>
          <a:p>
            <a:r>
              <a:rPr lang="en-US" sz="1100" dirty="0"/>
              <a:t>Function</a:t>
            </a:r>
          </a:p>
        </p:txBody>
      </p:sp>
      <p:sp>
        <p:nvSpPr>
          <p:cNvPr id="17" name="TextBox 16">
            <a:extLst>
              <a:ext uri="{FF2B5EF4-FFF2-40B4-BE49-F238E27FC236}">
                <a16:creationId xmlns:a16="http://schemas.microsoft.com/office/drawing/2014/main" id="{5458547D-740E-4B36-9263-73A35914FCF7}"/>
              </a:ext>
            </a:extLst>
          </p:cNvPr>
          <p:cNvSpPr txBox="1"/>
          <p:nvPr/>
        </p:nvSpPr>
        <p:spPr>
          <a:xfrm>
            <a:off x="1295071" y="1696762"/>
            <a:ext cx="700833"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Research</a:t>
            </a:r>
          </a:p>
        </p:txBody>
      </p:sp>
      <p:pic>
        <p:nvPicPr>
          <p:cNvPr id="25" name="Picture 24">
            <a:extLst>
              <a:ext uri="{FF2B5EF4-FFF2-40B4-BE49-F238E27FC236}">
                <a16:creationId xmlns:a16="http://schemas.microsoft.com/office/drawing/2014/main" id="{B569BB36-1648-4E40-A6AB-349B54E36E83}"/>
              </a:ext>
            </a:extLst>
          </p:cNvPr>
          <p:cNvPicPr>
            <a:picLocks noChangeAspect="1"/>
          </p:cNvPicPr>
          <p:nvPr/>
        </p:nvPicPr>
        <p:blipFill rotWithShape="1">
          <a:blip r:embed="rId3"/>
          <a:srcRect t="13265" r="59800" b="32381"/>
          <a:stretch/>
        </p:blipFill>
        <p:spPr>
          <a:xfrm>
            <a:off x="2191159" y="2941235"/>
            <a:ext cx="506377" cy="487765"/>
          </a:xfrm>
          <a:prstGeom prst="rect">
            <a:avLst/>
          </a:prstGeom>
        </p:spPr>
      </p:pic>
      <p:pic>
        <p:nvPicPr>
          <p:cNvPr id="26" name="Picture 25">
            <a:extLst>
              <a:ext uri="{FF2B5EF4-FFF2-40B4-BE49-F238E27FC236}">
                <a16:creationId xmlns:a16="http://schemas.microsoft.com/office/drawing/2014/main" id="{CD979D68-5344-4521-A6F5-311A3245B3AB}"/>
              </a:ext>
            </a:extLst>
          </p:cNvPr>
          <p:cNvPicPr>
            <a:picLocks noChangeAspect="1"/>
          </p:cNvPicPr>
          <p:nvPr/>
        </p:nvPicPr>
        <p:blipFill rotWithShape="1">
          <a:blip r:embed="rId3"/>
          <a:srcRect l="54875" t="19172" r="8499" b="32482"/>
          <a:stretch/>
        </p:blipFill>
        <p:spPr>
          <a:xfrm>
            <a:off x="7656229" y="4499254"/>
            <a:ext cx="506377" cy="521039"/>
          </a:xfrm>
          <a:prstGeom prst="rect">
            <a:avLst/>
          </a:prstGeom>
        </p:spPr>
      </p:pic>
      <p:pic>
        <p:nvPicPr>
          <p:cNvPr id="27" name="Picture 26">
            <a:extLst>
              <a:ext uri="{FF2B5EF4-FFF2-40B4-BE49-F238E27FC236}">
                <a16:creationId xmlns:a16="http://schemas.microsoft.com/office/drawing/2014/main" id="{8D80FF5F-8285-4F10-A0EC-8E80B6159B38}"/>
              </a:ext>
            </a:extLst>
          </p:cNvPr>
          <p:cNvPicPr>
            <a:picLocks noChangeAspect="1"/>
          </p:cNvPicPr>
          <p:nvPr/>
        </p:nvPicPr>
        <p:blipFill rotWithShape="1">
          <a:blip r:embed="rId3"/>
          <a:srcRect t="13265" r="59800" b="32381"/>
          <a:stretch/>
        </p:blipFill>
        <p:spPr>
          <a:xfrm>
            <a:off x="2192494" y="3664152"/>
            <a:ext cx="506377" cy="487765"/>
          </a:xfrm>
          <a:prstGeom prst="rect">
            <a:avLst/>
          </a:prstGeom>
        </p:spPr>
      </p:pic>
      <p:pic>
        <p:nvPicPr>
          <p:cNvPr id="28" name="Picture 27">
            <a:extLst>
              <a:ext uri="{FF2B5EF4-FFF2-40B4-BE49-F238E27FC236}">
                <a16:creationId xmlns:a16="http://schemas.microsoft.com/office/drawing/2014/main" id="{39569A78-4450-4E28-8D09-9DC5F4A32638}"/>
              </a:ext>
            </a:extLst>
          </p:cNvPr>
          <p:cNvPicPr>
            <a:picLocks noChangeAspect="1"/>
          </p:cNvPicPr>
          <p:nvPr/>
        </p:nvPicPr>
        <p:blipFill rotWithShape="1">
          <a:blip r:embed="rId3"/>
          <a:srcRect t="13265" r="59800" b="32381"/>
          <a:stretch/>
        </p:blipFill>
        <p:spPr>
          <a:xfrm>
            <a:off x="2191160" y="4465427"/>
            <a:ext cx="506377" cy="487765"/>
          </a:xfrm>
          <a:prstGeom prst="rect">
            <a:avLst/>
          </a:prstGeom>
        </p:spPr>
      </p:pic>
      <p:pic>
        <p:nvPicPr>
          <p:cNvPr id="29" name="Picture 28">
            <a:extLst>
              <a:ext uri="{FF2B5EF4-FFF2-40B4-BE49-F238E27FC236}">
                <a16:creationId xmlns:a16="http://schemas.microsoft.com/office/drawing/2014/main" id="{4F181356-3B2E-48F2-BA78-E6645D9FC5D5}"/>
              </a:ext>
            </a:extLst>
          </p:cNvPr>
          <p:cNvPicPr>
            <a:picLocks noChangeAspect="1"/>
          </p:cNvPicPr>
          <p:nvPr/>
        </p:nvPicPr>
        <p:blipFill rotWithShape="1">
          <a:blip r:embed="rId3"/>
          <a:srcRect t="13265" r="59800" b="32381"/>
          <a:stretch/>
        </p:blipFill>
        <p:spPr>
          <a:xfrm>
            <a:off x="3162249" y="2800813"/>
            <a:ext cx="506377" cy="487765"/>
          </a:xfrm>
          <a:prstGeom prst="rect">
            <a:avLst/>
          </a:prstGeom>
        </p:spPr>
      </p:pic>
      <p:pic>
        <p:nvPicPr>
          <p:cNvPr id="30" name="Picture 29">
            <a:extLst>
              <a:ext uri="{FF2B5EF4-FFF2-40B4-BE49-F238E27FC236}">
                <a16:creationId xmlns:a16="http://schemas.microsoft.com/office/drawing/2014/main" id="{D6B7B7F0-7174-4A0A-989C-B18E9F872D77}"/>
              </a:ext>
            </a:extLst>
          </p:cNvPr>
          <p:cNvPicPr>
            <a:picLocks noChangeAspect="1"/>
          </p:cNvPicPr>
          <p:nvPr/>
        </p:nvPicPr>
        <p:blipFill rotWithShape="1">
          <a:blip r:embed="rId3"/>
          <a:srcRect t="13265" r="59800" b="32381"/>
          <a:stretch/>
        </p:blipFill>
        <p:spPr>
          <a:xfrm>
            <a:off x="7629839" y="2910753"/>
            <a:ext cx="506377" cy="487765"/>
          </a:xfrm>
          <a:prstGeom prst="rect">
            <a:avLst/>
          </a:prstGeom>
        </p:spPr>
      </p:pic>
      <p:pic>
        <p:nvPicPr>
          <p:cNvPr id="31" name="Picture 30">
            <a:extLst>
              <a:ext uri="{FF2B5EF4-FFF2-40B4-BE49-F238E27FC236}">
                <a16:creationId xmlns:a16="http://schemas.microsoft.com/office/drawing/2014/main" id="{0FBF0CC2-EB66-4157-9468-493FE7360AEB}"/>
              </a:ext>
            </a:extLst>
          </p:cNvPr>
          <p:cNvPicPr>
            <a:picLocks noChangeAspect="1"/>
          </p:cNvPicPr>
          <p:nvPr/>
        </p:nvPicPr>
        <p:blipFill rotWithShape="1">
          <a:blip r:embed="rId3"/>
          <a:srcRect t="13265" r="59800" b="32381"/>
          <a:stretch/>
        </p:blipFill>
        <p:spPr>
          <a:xfrm>
            <a:off x="8821680" y="3669357"/>
            <a:ext cx="506377" cy="487765"/>
          </a:xfrm>
          <a:prstGeom prst="rect">
            <a:avLst/>
          </a:prstGeom>
        </p:spPr>
      </p:pic>
      <p:pic>
        <p:nvPicPr>
          <p:cNvPr id="32" name="Picture 31">
            <a:extLst>
              <a:ext uri="{FF2B5EF4-FFF2-40B4-BE49-F238E27FC236}">
                <a16:creationId xmlns:a16="http://schemas.microsoft.com/office/drawing/2014/main" id="{48EB280E-5406-43B4-9E55-F22C498535FA}"/>
              </a:ext>
            </a:extLst>
          </p:cNvPr>
          <p:cNvPicPr>
            <a:picLocks noChangeAspect="1"/>
          </p:cNvPicPr>
          <p:nvPr/>
        </p:nvPicPr>
        <p:blipFill rotWithShape="1">
          <a:blip r:embed="rId3"/>
          <a:srcRect t="13265" r="59800" b="32381"/>
          <a:stretch/>
        </p:blipFill>
        <p:spPr>
          <a:xfrm>
            <a:off x="8850796" y="2890583"/>
            <a:ext cx="506377" cy="487765"/>
          </a:xfrm>
          <a:prstGeom prst="rect">
            <a:avLst/>
          </a:prstGeom>
        </p:spPr>
      </p:pic>
      <p:pic>
        <p:nvPicPr>
          <p:cNvPr id="33" name="Picture 32">
            <a:extLst>
              <a:ext uri="{FF2B5EF4-FFF2-40B4-BE49-F238E27FC236}">
                <a16:creationId xmlns:a16="http://schemas.microsoft.com/office/drawing/2014/main" id="{6ABFEB76-0926-4728-8BFD-BF59888C03BE}"/>
              </a:ext>
            </a:extLst>
          </p:cNvPr>
          <p:cNvPicPr>
            <a:picLocks noChangeAspect="1"/>
          </p:cNvPicPr>
          <p:nvPr/>
        </p:nvPicPr>
        <p:blipFill rotWithShape="1">
          <a:blip r:embed="rId3"/>
          <a:srcRect t="13265" r="59800" b="32381"/>
          <a:stretch/>
        </p:blipFill>
        <p:spPr>
          <a:xfrm>
            <a:off x="7630966" y="3697424"/>
            <a:ext cx="506377" cy="487765"/>
          </a:xfrm>
          <a:prstGeom prst="rect">
            <a:avLst/>
          </a:prstGeom>
        </p:spPr>
      </p:pic>
      <p:pic>
        <p:nvPicPr>
          <p:cNvPr id="34" name="Picture 33">
            <a:extLst>
              <a:ext uri="{FF2B5EF4-FFF2-40B4-BE49-F238E27FC236}">
                <a16:creationId xmlns:a16="http://schemas.microsoft.com/office/drawing/2014/main" id="{9FD8606C-BD1A-4BB3-8B50-6135895CB83E}"/>
              </a:ext>
            </a:extLst>
          </p:cNvPr>
          <p:cNvPicPr>
            <a:picLocks noChangeAspect="1"/>
          </p:cNvPicPr>
          <p:nvPr/>
        </p:nvPicPr>
        <p:blipFill rotWithShape="1">
          <a:blip r:embed="rId3"/>
          <a:srcRect t="13265" r="59800" b="32381"/>
          <a:stretch/>
        </p:blipFill>
        <p:spPr>
          <a:xfrm>
            <a:off x="5183783" y="4448791"/>
            <a:ext cx="506377" cy="487765"/>
          </a:xfrm>
          <a:prstGeom prst="rect">
            <a:avLst/>
          </a:prstGeom>
        </p:spPr>
      </p:pic>
      <p:pic>
        <p:nvPicPr>
          <p:cNvPr id="35" name="Picture 34">
            <a:extLst>
              <a:ext uri="{FF2B5EF4-FFF2-40B4-BE49-F238E27FC236}">
                <a16:creationId xmlns:a16="http://schemas.microsoft.com/office/drawing/2014/main" id="{BF5DD446-4EC3-4F2A-B241-17E73A9443AB}"/>
              </a:ext>
            </a:extLst>
          </p:cNvPr>
          <p:cNvPicPr>
            <a:picLocks noChangeAspect="1"/>
          </p:cNvPicPr>
          <p:nvPr/>
        </p:nvPicPr>
        <p:blipFill rotWithShape="1">
          <a:blip r:embed="rId3"/>
          <a:srcRect t="13265" r="59800" b="32381"/>
          <a:stretch/>
        </p:blipFill>
        <p:spPr>
          <a:xfrm>
            <a:off x="5180641" y="2941235"/>
            <a:ext cx="506377" cy="487765"/>
          </a:xfrm>
          <a:prstGeom prst="rect">
            <a:avLst/>
          </a:prstGeom>
        </p:spPr>
      </p:pic>
      <p:pic>
        <p:nvPicPr>
          <p:cNvPr id="36" name="Picture 35">
            <a:extLst>
              <a:ext uri="{FF2B5EF4-FFF2-40B4-BE49-F238E27FC236}">
                <a16:creationId xmlns:a16="http://schemas.microsoft.com/office/drawing/2014/main" id="{2726AF18-D53B-4BBF-AB6B-0D9E5A436AFD}"/>
              </a:ext>
            </a:extLst>
          </p:cNvPr>
          <p:cNvPicPr>
            <a:picLocks noChangeAspect="1"/>
          </p:cNvPicPr>
          <p:nvPr/>
        </p:nvPicPr>
        <p:blipFill rotWithShape="1">
          <a:blip r:embed="rId3"/>
          <a:srcRect t="13265" r="59800" b="32381"/>
          <a:stretch/>
        </p:blipFill>
        <p:spPr>
          <a:xfrm>
            <a:off x="6434658" y="4469586"/>
            <a:ext cx="506377" cy="487765"/>
          </a:xfrm>
          <a:prstGeom prst="rect">
            <a:avLst/>
          </a:prstGeom>
        </p:spPr>
      </p:pic>
      <p:pic>
        <p:nvPicPr>
          <p:cNvPr id="37" name="Picture 36">
            <a:extLst>
              <a:ext uri="{FF2B5EF4-FFF2-40B4-BE49-F238E27FC236}">
                <a16:creationId xmlns:a16="http://schemas.microsoft.com/office/drawing/2014/main" id="{457D0899-B87A-4B64-A7F9-CD1373EFA4BB}"/>
              </a:ext>
            </a:extLst>
          </p:cNvPr>
          <p:cNvPicPr>
            <a:picLocks noChangeAspect="1"/>
          </p:cNvPicPr>
          <p:nvPr/>
        </p:nvPicPr>
        <p:blipFill rotWithShape="1">
          <a:blip r:embed="rId3"/>
          <a:srcRect t="13265" r="59800" b="32381"/>
          <a:stretch/>
        </p:blipFill>
        <p:spPr>
          <a:xfrm>
            <a:off x="10194616" y="2822646"/>
            <a:ext cx="506377" cy="487765"/>
          </a:xfrm>
          <a:prstGeom prst="rect">
            <a:avLst/>
          </a:prstGeom>
        </p:spPr>
      </p:pic>
      <p:pic>
        <p:nvPicPr>
          <p:cNvPr id="38" name="Picture 37">
            <a:extLst>
              <a:ext uri="{FF2B5EF4-FFF2-40B4-BE49-F238E27FC236}">
                <a16:creationId xmlns:a16="http://schemas.microsoft.com/office/drawing/2014/main" id="{EFCA57D1-812D-4C18-9E48-4D885F6FD7CE}"/>
              </a:ext>
            </a:extLst>
          </p:cNvPr>
          <p:cNvPicPr>
            <a:picLocks noChangeAspect="1"/>
          </p:cNvPicPr>
          <p:nvPr/>
        </p:nvPicPr>
        <p:blipFill rotWithShape="1">
          <a:blip r:embed="rId3"/>
          <a:srcRect t="13265" r="59800" b="32381"/>
          <a:stretch/>
        </p:blipFill>
        <p:spPr>
          <a:xfrm>
            <a:off x="6402735" y="3697426"/>
            <a:ext cx="506377" cy="487765"/>
          </a:xfrm>
          <a:prstGeom prst="rect">
            <a:avLst/>
          </a:prstGeom>
        </p:spPr>
      </p:pic>
      <p:pic>
        <p:nvPicPr>
          <p:cNvPr id="39" name="Picture 38">
            <a:extLst>
              <a:ext uri="{FF2B5EF4-FFF2-40B4-BE49-F238E27FC236}">
                <a16:creationId xmlns:a16="http://schemas.microsoft.com/office/drawing/2014/main" id="{4E4DF554-4738-4ED3-8D2F-13DF5AA476D5}"/>
              </a:ext>
            </a:extLst>
          </p:cNvPr>
          <p:cNvPicPr>
            <a:picLocks noChangeAspect="1"/>
          </p:cNvPicPr>
          <p:nvPr/>
        </p:nvPicPr>
        <p:blipFill rotWithShape="1">
          <a:blip r:embed="rId3"/>
          <a:srcRect t="13265" r="59800" b="32381"/>
          <a:stretch/>
        </p:blipFill>
        <p:spPr>
          <a:xfrm>
            <a:off x="4263586" y="2890584"/>
            <a:ext cx="506377" cy="487765"/>
          </a:xfrm>
          <a:prstGeom prst="rect">
            <a:avLst/>
          </a:prstGeom>
        </p:spPr>
      </p:pic>
      <p:pic>
        <p:nvPicPr>
          <p:cNvPr id="40" name="Picture 39">
            <a:extLst>
              <a:ext uri="{FF2B5EF4-FFF2-40B4-BE49-F238E27FC236}">
                <a16:creationId xmlns:a16="http://schemas.microsoft.com/office/drawing/2014/main" id="{77F91D53-0418-4046-8D25-82B207D89F49}"/>
              </a:ext>
            </a:extLst>
          </p:cNvPr>
          <p:cNvPicPr>
            <a:picLocks noChangeAspect="1"/>
          </p:cNvPicPr>
          <p:nvPr/>
        </p:nvPicPr>
        <p:blipFill rotWithShape="1">
          <a:blip r:embed="rId3"/>
          <a:srcRect l="54875" t="19172" r="8499" b="32482"/>
          <a:stretch/>
        </p:blipFill>
        <p:spPr>
          <a:xfrm>
            <a:off x="5183546" y="3680788"/>
            <a:ext cx="506377" cy="521039"/>
          </a:xfrm>
          <a:prstGeom prst="rect">
            <a:avLst/>
          </a:prstGeom>
        </p:spPr>
      </p:pic>
      <p:pic>
        <p:nvPicPr>
          <p:cNvPr id="41" name="Picture 40">
            <a:extLst>
              <a:ext uri="{FF2B5EF4-FFF2-40B4-BE49-F238E27FC236}">
                <a16:creationId xmlns:a16="http://schemas.microsoft.com/office/drawing/2014/main" id="{3B6614A9-9AC2-43E3-AF40-A6EDB76BF24B}"/>
              </a:ext>
            </a:extLst>
          </p:cNvPr>
          <p:cNvPicPr>
            <a:picLocks noChangeAspect="1"/>
          </p:cNvPicPr>
          <p:nvPr/>
        </p:nvPicPr>
        <p:blipFill rotWithShape="1">
          <a:blip r:embed="rId3"/>
          <a:srcRect l="54875" t="19172" r="8499" b="32482"/>
          <a:stretch/>
        </p:blipFill>
        <p:spPr>
          <a:xfrm>
            <a:off x="6432537" y="2891992"/>
            <a:ext cx="506377" cy="521039"/>
          </a:xfrm>
          <a:prstGeom prst="rect">
            <a:avLst/>
          </a:prstGeom>
        </p:spPr>
      </p:pic>
      <p:pic>
        <p:nvPicPr>
          <p:cNvPr id="43" name="Picture 42">
            <a:extLst>
              <a:ext uri="{FF2B5EF4-FFF2-40B4-BE49-F238E27FC236}">
                <a16:creationId xmlns:a16="http://schemas.microsoft.com/office/drawing/2014/main" id="{BCBA9998-8F2B-4EF9-9F75-AD22B08F6BDF}"/>
              </a:ext>
            </a:extLst>
          </p:cNvPr>
          <p:cNvPicPr>
            <a:picLocks noChangeAspect="1"/>
          </p:cNvPicPr>
          <p:nvPr/>
        </p:nvPicPr>
        <p:blipFill rotWithShape="1">
          <a:blip r:embed="rId3"/>
          <a:srcRect l="54875" t="19172" r="8499" b="32482"/>
          <a:stretch/>
        </p:blipFill>
        <p:spPr>
          <a:xfrm>
            <a:off x="4264241" y="4470994"/>
            <a:ext cx="506377" cy="521039"/>
          </a:xfrm>
          <a:prstGeom prst="rect">
            <a:avLst/>
          </a:prstGeom>
        </p:spPr>
      </p:pic>
      <p:pic>
        <p:nvPicPr>
          <p:cNvPr id="44" name="Picture 43">
            <a:extLst>
              <a:ext uri="{FF2B5EF4-FFF2-40B4-BE49-F238E27FC236}">
                <a16:creationId xmlns:a16="http://schemas.microsoft.com/office/drawing/2014/main" id="{E1C789D8-B8EB-4D15-ADFC-36C0C6FCAB4C}"/>
              </a:ext>
            </a:extLst>
          </p:cNvPr>
          <p:cNvPicPr>
            <a:picLocks noChangeAspect="1"/>
          </p:cNvPicPr>
          <p:nvPr/>
        </p:nvPicPr>
        <p:blipFill rotWithShape="1">
          <a:blip r:embed="rId3"/>
          <a:srcRect l="54875" t="19172" r="8499" b="32482"/>
          <a:stretch/>
        </p:blipFill>
        <p:spPr>
          <a:xfrm>
            <a:off x="10194615" y="3652719"/>
            <a:ext cx="506377" cy="521039"/>
          </a:xfrm>
          <a:prstGeom prst="rect">
            <a:avLst/>
          </a:prstGeom>
        </p:spPr>
      </p:pic>
      <p:pic>
        <p:nvPicPr>
          <p:cNvPr id="45" name="Picture 44">
            <a:extLst>
              <a:ext uri="{FF2B5EF4-FFF2-40B4-BE49-F238E27FC236}">
                <a16:creationId xmlns:a16="http://schemas.microsoft.com/office/drawing/2014/main" id="{7006E489-F663-44FE-92D0-499B83128889}"/>
              </a:ext>
            </a:extLst>
          </p:cNvPr>
          <p:cNvPicPr>
            <a:picLocks noChangeAspect="1"/>
          </p:cNvPicPr>
          <p:nvPr/>
        </p:nvPicPr>
        <p:blipFill rotWithShape="1">
          <a:blip r:embed="rId3"/>
          <a:srcRect l="54875" t="19172" r="8499" b="32482"/>
          <a:stretch/>
        </p:blipFill>
        <p:spPr>
          <a:xfrm>
            <a:off x="8877800" y="4436312"/>
            <a:ext cx="506377" cy="521039"/>
          </a:xfrm>
          <a:prstGeom prst="rect">
            <a:avLst/>
          </a:prstGeom>
        </p:spPr>
      </p:pic>
      <p:pic>
        <p:nvPicPr>
          <p:cNvPr id="46" name="Picture 45">
            <a:extLst>
              <a:ext uri="{FF2B5EF4-FFF2-40B4-BE49-F238E27FC236}">
                <a16:creationId xmlns:a16="http://schemas.microsoft.com/office/drawing/2014/main" id="{FE28821D-57F2-41DD-9AAA-AE0064B30195}"/>
              </a:ext>
            </a:extLst>
          </p:cNvPr>
          <p:cNvPicPr>
            <a:picLocks noChangeAspect="1"/>
          </p:cNvPicPr>
          <p:nvPr/>
        </p:nvPicPr>
        <p:blipFill rotWithShape="1">
          <a:blip r:embed="rId3"/>
          <a:srcRect l="54875" t="19172" r="8499" b="32482"/>
          <a:stretch/>
        </p:blipFill>
        <p:spPr>
          <a:xfrm>
            <a:off x="10194616" y="4508409"/>
            <a:ext cx="506377" cy="521039"/>
          </a:xfrm>
          <a:prstGeom prst="rect">
            <a:avLst/>
          </a:prstGeom>
        </p:spPr>
      </p:pic>
      <p:pic>
        <p:nvPicPr>
          <p:cNvPr id="47" name="Picture 46">
            <a:extLst>
              <a:ext uri="{FF2B5EF4-FFF2-40B4-BE49-F238E27FC236}">
                <a16:creationId xmlns:a16="http://schemas.microsoft.com/office/drawing/2014/main" id="{5CF77584-C73B-450A-9726-8BACD8242091}"/>
              </a:ext>
            </a:extLst>
          </p:cNvPr>
          <p:cNvPicPr>
            <a:picLocks noChangeAspect="1"/>
          </p:cNvPicPr>
          <p:nvPr/>
        </p:nvPicPr>
        <p:blipFill rotWithShape="1">
          <a:blip r:embed="rId3"/>
          <a:srcRect l="54875" t="19172" r="8499" b="32482"/>
          <a:stretch/>
        </p:blipFill>
        <p:spPr>
          <a:xfrm>
            <a:off x="3167536" y="3680788"/>
            <a:ext cx="506377" cy="521039"/>
          </a:xfrm>
          <a:prstGeom prst="rect">
            <a:avLst/>
          </a:prstGeom>
        </p:spPr>
      </p:pic>
      <p:pic>
        <p:nvPicPr>
          <p:cNvPr id="48" name="Picture 47">
            <a:extLst>
              <a:ext uri="{FF2B5EF4-FFF2-40B4-BE49-F238E27FC236}">
                <a16:creationId xmlns:a16="http://schemas.microsoft.com/office/drawing/2014/main" id="{3D2748ED-D434-4D14-94CC-C40BC0DB9136}"/>
              </a:ext>
            </a:extLst>
          </p:cNvPr>
          <p:cNvPicPr>
            <a:picLocks noChangeAspect="1"/>
          </p:cNvPicPr>
          <p:nvPr/>
        </p:nvPicPr>
        <p:blipFill rotWithShape="1">
          <a:blip r:embed="rId3"/>
          <a:srcRect l="54875" t="19172" r="8499" b="32482"/>
          <a:stretch/>
        </p:blipFill>
        <p:spPr>
          <a:xfrm>
            <a:off x="3167535" y="4457323"/>
            <a:ext cx="506377" cy="521039"/>
          </a:xfrm>
          <a:prstGeom prst="rect">
            <a:avLst/>
          </a:prstGeom>
        </p:spPr>
      </p:pic>
      <p:pic>
        <p:nvPicPr>
          <p:cNvPr id="49" name="Picture 48">
            <a:extLst>
              <a:ext uri="{FF2B5EF4-FFF2-40B4-BE49-F238E27FC236}">
                <a16:creationId xmlns:a16="http://schemas.microsoft.com/office/drawing/2014/main" id="{807ACA98-959F-4CBC-B4EE-AF9CCE6222E0}"/>
              </a:ext>
            </a:extLst>
          </p:cNvPr>
          <p:cNvPicPr>
            <a:picLocks noChangeAspect="1"/>
          </p:cNvPicPr>
          <p:nvPr/>
        </p:nvPicPr>
        <p:blipFill rotWithShape="1">
          <a:blip r:embed="rId3"/>
          <a:srcRect t="13265" r="59800" b="32381"/>
          <a:stretch/>
        </p:blipFill>
        <p:spPr>
          <a:xfrm>
            <a:off x="4263586" y="3696064"/>
            <a:ext cx="506377" cy="511324"/>
          </a:xfrm>
          <a:prstGeom prst="rect">
            <a:avLst/>
          </a:prstGeom>
        </p:spPr>
      </p:pic>
    </p:spTree>
    <p:extLst>
      <p:ext uri="{BB962C8B-B14F-4D97-AF65-F5344CB8AC3E}">
        <p14:creationId xmlns:p14="http://schemas.microsoft.com/office/powerpoint/2010/main" val="2103933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866454" y="415139"/>
            <a:ext cx="11573197" cy="724247"/>
          </a:xfrm>
          <a:prstGeom prst="rect">
            <a:avLst/>
          </a:prstGeom>
        </p:spPr>
        <p:txBody>
          <a:bodyPr/>
          <a:lstStyle/>
          <a:p>
            <a:pPr marL="685800" indent="-685800" algn="l">
              <a:buFont typeface="Wingdings" panose="05000000000000000000" pitchFamily="2" charset="2"/>
              <a:buChar char="Ø"/>
            </a:pPr>
            <a:r>
              <a:rPr lang="en-US" b="1" dirty="0">
                <a:solidFill>
                  <a:schemeClr val="accent1"/>
                </a:solidFill>
              </a:rPr>
              <a:t>Objectives</a:t>
            </a:r>
          </a:p>
        </p:txBody>
      </p:sp>
      <p:sp>
        <p:nvSpPr>
          <p:cNvPr id="39" name="Arc 38">
            <a:extLst>
              <a:ext uri="{FF2B5EF4-FFF2-40B4-BE49-F238E27FC236}">
                <a16:creationId xmlns:a16="http://schemas.microsoft.com/office/drawing/2014/main" id="{7E0A2826-8662-4C5F-8ECD-9228A0FA4B39}"/>
              </a:ext>
            </a:extLst>
          </p:cNvPr>
          <p:cNvSpPr/>
          <p:nvPr/>
        </p:nvSpPr>
        <p:spPr>
          <a:xfrm flipH="1">
            <a:off x="7082298" y="1757322"/>
            <a:ext cx="4207538" cy="4164310"/>
          </a:xfrm>
          <a:prstGeom prst="arc">
            <a:avLst>
              <a:gd name="adj1" fmla="val 16200000"/>
              <a:gd name="adj2" fmla="val 5433205"/>
            </a:avLst>
          </a:prstGeom>
          <a:ln w="53975">
            <a:gradFill>
              <a:gsLst>
                <a:gs pos="82000">
                  <a:srgbClr val="D9D9D9"/>
                </a:gs>
                <a:gs pos="0">
                  <a:schemeClr val="bg1">
                    <a:lumMod val="85000"/>
                    <a:alpha val="0"/>
                  </a:schemeClr>
                </a:gs>
                <a:gs pos="20000">
                  <a:schemeClr val="bg1">
                    <a:lumMod val="85000"/>
                  </a:schemeClr>
                </a:gs>
                <a:gs pos="100000">
                  <a:schemeClr val="bg1">
                    <a:lumMod val="85000"/>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4" name="Oval 3">
            <a:extLst>
              <a:ext uri="{FF2B5EF4-FFF2-40B4-BE49-F238E27FC236}">
                <a16:creationId xmlns:a16="http://schemas.microsoft.com/office/drawing/2014/main" id="{C6150010-A241-40AE-B693-6CCF2FC60A07}"/>
              </a:ext>
            </a:extLst>
          </p:cNvPr>
          <p:cNvSpPr/>
          <p:nvPr/>
        </p:nvSpPr>
        <p:spPr>
          <a:xfrm flipH="1">
            <a:off x="7386764" y="2494684"/>
            <a:ext cx="216118" cy="2161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Oval 4">
            <a:extLst>
              <a:ext uri="{FF2B5EF4-FFF2-40B4-BE49-F238E27FC236}">
                <a16:creationId xmlns:a16="http://schemas.microsoft.com/office/drawing/2014/main" id="{297161C5-F4E8-4DC9-8CE1-BC5029AB46B7}"/>
              </a:ext>
            </a:extLst>
          </p:cNvPr>
          <p:cNvSpPr/>
          <p:nvPr/>
        </p:nvSpPr>
        <p:spPr>
          <a:xfrm flipH="1">
            <a:off x="6018355" y="2246160"/>
            <a:ext cx="549613" cy="5496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7" name="TextBox 6">
            <a:extLst>
              <a:ext uri="{FF2B5EF4-FFF2-40B4-BE49-F238E27FC236}">
                <a16:creationId xmlns:a16="http://schemas.microsoft.com/office/drawing/2014/main" id="{C3AFE997-4902-4F36-8E03-42657E90924A}"/>
              </a:ext>
            </a:extLst>
          </p:cNvPr>
          <p:cNvSpPr txBox="1"/>
          <p:nvPr/>
        </p:nvSpPr>
        <p:spPr>
          <a:xfrm flipH="1">
            <a:off x="624608" y="3942248"/>
            <a:ext cx="5548694" cy="1815882"/>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Data warehouse implementation </a:t>
            </a:r>
          </a:p>
          <a:p>
            <a:r>
              <a:rPr lang="en-US" sz="32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to manage the data, for enhance the decision-making capabilities using report</a:t>
            </a:r>
          </a:p>
          <a:p>
            <a:pPr lvl="2"/>
            <a:endParaRPr lang="en-US" sz="2400" dirty="0"/>
          </a:p>
        </p:txBody>
      </p:sp>
      <p:sp>
        <p:nvSpPr>
          <p:cNvPr id="9" name="Oval 8">
            <a:extLst>
              <a:ext uri="{FF2B5EF4-FFF2-40B4-BE49-F238E27FC236}">
                <a16:creationId xmlns:a16="http://schemas.microsoft.com/office/drawing/2014/main" id="{10779195-C1F9-46F6-BBB0-AC6619C7A224}"/>
              </a:ext>
            </a:extLst>
          </p:cNvPr>
          <p:cNvSpPr/>
          <p:nvPr/>
        </p:nvSpPr>
        <p:spPr>
          <a:xfrm flipH="1">
            <a:off x="5833487" y="4431374"/>
            <a:ext cx="549613" cy="5496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26" name="Oval 25">
            <a:extLst>
              <a:ext uri="{FF2B5EF4-FFF2-40B4-BE49-F238E27FC236}">
                <a16:creationId xmlns:a16="http://schemas.microsoft.com/office/drawing/2014/main" id="{BE3A8781-0799-4F9D-B3FB-EF3D78C56C97}"/>
              </a:ext>
            </a:extLst>
          </p:cNvPr>
          <p:cNvSpPr/>
          <p:nvPr/>
        </p:nvSpPr>
        <p:spPr>
          <a:xfrm flipH="1">
            <a:off x="7170646" y="4578178"/>
            <a:ext cx="216118" cy="2161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cxnSp>
        <p:nvCxnSpPr>
          <p:cNvPr id="29" name="Straight Connector 28">
            <a:extLst>
              <a:ext uri="{FF2B5EF4-FFF2-40B4-BE49-F238E27FC236}">
                <a16:creationId xmlns:a16="http://schemas.microsoft.com/office/drawing/2014/main" id="{C1074C65-F3DF-4063-B704-263954B9D92F}"/>
              </a:ext>
            </a:extLst>
          </p:cNvPr>
          <p:cNvCxnSpPr>
            <a:cxnSpLocks/>
          </p:cNvCxnSpPr>
          <p:nvPr/>
        </p:nvCxnSpPr>
        <p:spPr>
          <a:xfrm flipH="1">
            <a:off x="6720201" y="2555341"/>
            <a:ext cx="599024" cy="0"/>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B14C15C-FE65-4F93-B089-3D1FAD5374D8}"/>
              </a:ext>
            </a:extLst>
          </p:cNvPr>
          <p:cNvCxnSpPr>
            <a:cxnSpLocks/>
          </p:cNvCxnSpPr>
          <p:nvPr/>
        </p:nvCxnSpPr>
        <p:spPr>
          <a:xfrm flipH="1">
            <a:off x="6398383" y="4735452"/>
            <a:ext cx="700442" cy="0"/>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4" name="Parallelogram 30">
            <a:extLst>
              <a:ext uri="{FF2B5EF4-FFF2-40B4-BE49-F238E27FC236}">
                <a16:creationId xmlns:a16="http://schemas.microsoft.com/office/drawing/2014/main" id="{CD034086-CB97-4A4D-919F-480F7EB8564D}"/>
              </a:ext>
            </a:extLst>
          </p:cNvPr>
          <p:cNvSpPr/>
          <p:nvPr/>
        </p:nvSpPr>
        <p:spPr>
          <a:xfrm>
            <a:off x="6165311" y="5628122"/>
            <a:ext cx="292786" cy="29351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6" name="Oval 7">
            <a:extLst>
              <a:ext uri="{FF2B5EF4-FFF2-40B4-BE49-F238E27FC236}">
                <a16:creationId xmlns:a16="http://schemas.microsoft.com/office/drawing/2014/main" id="{6BC3204C-05F3-48B3-A693-02079ED89583}"/>
              </a:ext>
            </a:extLst>
          </p:cNvPr>
          <p:cNvSpPr/>
          <p:nvPr/>
        </p:nvSpPr>
        <p:spPr>
          <a:xfrm flipH="1">
            <a:off x="5973642" y="4549417"/>
            <a:ext cx="300772" cy="30077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47" name="Group 46">
            <a:extLst>
              <a:ext uri="{FF2B5EF4-FFF2-40B4-BE49-F238E27FC236}">
                <a16:creationId xmlns:a16="http://schemas.microsoft.com/office/drawing/2014/main" id="{A3C06F18-9965-49F4-A2F9-A532E397AB2A}"/>
              </a:ext>
            </a:extLst>
          </p:cNvPr>
          <p:cNvGrpSpPr/>
          <p:nvPr/>
        </p:nvGrpSpPr>
        <p:grpSpPr>
          <a:xfrm flipH="1">
            <a:off x="8984974" y="3390900"/>
            <a:ext cx="1672352" cy="876221"/>
            <a:chOff x="8984974" y="3390900"/>
            <a:chExt cx="1672352" cy="876221"/>
          </a:xfrm>
        </p:grpSpPr>
        <p:sp>
          <p:nvSpPr>
            <p:cNvPr id="40" name="TextBox 39">
              <a:extLst>
                <a:ext uri="{FF2B5EF4-FFF2-40B4-BE49-F238E27FC236}">
                  <a16:creationId xmlns:a16="http://schemas.microsoft.com/office/drawing/2014/main" id="{13428032-65FF-4DA1-8580-045B2E78EBE8}"/>
                </a:ext>
              </a:extLst>
            </p:cNvPr>
            <p:cNvSpPr txBox="1"/>
            <p:nvPr/>
          </p:nvSpPr>
          <p:spPr>
            <a:xfrm flipH="1">
              <a:off x="8999735" y="4025752"/>
              <a:ext cx="1657591" cy="241369"/>
            </a:xfrm>
            <a:custGeom>
              <a:avLst/>
              <a:gdLst>
                <a:gd name="connsiteX0" fmla="*/ 1217399 w 4438231"/>
                <a:gd name="connsiteY0" fmla="*/ 148169 h 646270"/>
                <a:gd name="connsiteX1" fmla="*/ 1217399 w 4438231"/>
                <a:gd name="connsiteY1" fmla="*/ 496301 h 646270"/>
                <a:gd name="connsiteX2" fmla="*/ 1253957 w 4438231"/>
                <a:gd name="connsiteY2" fmla="*/ 496301 h 646270"/>
                <a:gd name="connsiteX3" fmla="*/ 1395216 w 4438231"/>
                <a:gd name="connsiteY3" fmla="*/ 433537 h 646270"/>
                <a:gd name="connsiteX4" fmla="*/ 1430872 w 4438231"/>
                <a:gd name="connsiteY4" fmla="*/ 322009 h 646270"/>
                <a:gd name="connsiteX5" fmla="*/ 1395216 w 4438231"/>
                <a:gd name="connsiteY5" fmla="*/ 210933 h 646270"/>
                <a:gd name="connsiteX6" fmla="*/ 1253957 w 4438231"/>
                <a:gd name="connsiteY6" fmla="*/ 148169 h 646270"/>
                <a:gd name="connsiteX7" fmla="*/ 3484816 w 4438231"/>
                <a:gd name="connsiteY7" fmla="*/ 136461 h 646270"/>
                <a:gd name="connsiteX8" fmla="*/ 3484816 w 4438231"/>
                <a:gd name="connsiteY8" fmla="*/ 289583 h 646270"/>
                <a:gd name="connsiteX9" fmla="*/ 3514647 w 4438231"/>
                <a:gd name="connsiteY9" fmla="*/ 289583 h 646270"/>
                <a:gd name="connsiteX10" fmla="*/ 3587415 w 4438231"/>
                <a:gd name="connsiteY10" fmla="*/ 268481 h 646270"/>
                <a:gd name="connsiteX11" fmla="*/ 3611369 w 4438231"/>
                <a:gd name="connsiteY11" fmla="*/ 212797 h 646270"/>
                <a:gd name="connsiteX12" fmla="*/ 3587415 w 4438231"/>
                <a:gd name="connsiteY12" fmla="*/ 157564 h 646270"/>
                <a:gd name="connsiteX13" fmla="*/ 3514647 w 4438231"/>
                <a:gd name="connsiteY13" fmla="*/ 136461 h 646270"/>
                <a:gd name="connsiteX14" fmla="*/ 3825741 w 4438231"/>
                <a:gd name="connsiteY14" fmla="*/ 14864 h 646270"/>
                <a:gd name="connsiteX15" fmla="*/ 4016693 w 4438231"/>
                <a:gd name="connsiteY15" fmla="*/ 14864 h 646270"/>
                <a:gd name="connsiteX16" fmla="*/ 4132887 w 4438231"/>
                <a:gd name="connsiteY16" fmla="*/ 182398 h 646270"/>
                <a:gd name="connsiteX17" fmla="*/ 4244577 w 4438231"/>
                <a:gd name="connsiteY17" fmla="*/ 14864 h 646270"/>
                <a:gd name="connsiteX18" fmla="*/ 4438231 w 4438231"/>
                <a:gd name="connsiteY18" fmla="*/ 14864 h 646270"/>
                <a:gd name="connsiteX19" fmla="*/ 4208098 w 4438231"/>
                <a:gd name="connsiteY19" fmla="*/ 334171 h 646270"/>
                <a:gd name="connsiteX20" fmla="*/ 4208098 w 4438231"/>
                <a:gd name="connsiteY20" fmla="*/ 629607 h 646270"/>
                <a:gd name="connsiteX21" fmla="*/ 4048218 w 4438231"/>
                <a:gd name="connsiteY21" fmla="*/ 629607 h 646270"/>
                <a:gd name="connsiteX22" fmla="*/ 4048218 w 4438231"/>
                <a:gd name="connsiteY22" fmla="*/ 334171 h 646270"/>
                <a:gd name="connsiteX23" fmla="*/ 3324939 w 4438231"/>
                <a:gd name="connsiteY23" fmla="*/ 14864 h 646270"/>
                <a:gd name="connsiteX24" fmla="*/ 3573538 w 4438231"/>
                <a:gd name="connsiteY24" fmla="*/ 14864 h 646270"/>
                <a:gd name="connsiteX25" fmla="*/ 3734768 w 4438231"/>
                <a:gd name="connsiteY25" fmla="*/ 80165 h 646270"/>
                <a:gd name="connsiteX26" fmla="*/ 3777103 w 4438231"/>
                <a:gd name="connsiteY26" fmla="*/ 204014 h 646270"/>
                <a:gd name="connsiteX27" fmla="*/ 3728463 w 4438231"/>
                <a:gd name="connsiteY27" fmla="*/ 334171 h 646270"/>
                <a:gd name="connsiteX28" fmla="*/ 3642893 w 4438231"/>
                <a:gd name="connsiteY28" fmla="*/ 377405 h 646270"/>
                <a:gd name="connsiteX29" fmla="*/ 3836099 w 4438231"/>
                <a:gd name="connsiteY29" fmla="*/ 629607 h 646270"/>
                <a:gd name="connsiteX30" fmla="*/ 3637490 w 4438231"/>
                <a:gd name="connsiteY30" fmla="*/ 629607 h 646270"/>
                <a:gd name="connsiteX31" fmla="*/ 3484816 w 4438231"/>
                <a:gd name="connsiteY31" fmla="*/ 393618 h 646270"/>
                <a:gd name="connsiteX32" fmla="*/ 3484816 w 4438231"/>
                <a:gd name="connsiteY32" fmla="*/ 629607 h 646270"/>
                <a:gd name="connsiteX33" fmla="*/ 3324939 w 4438231"/>
                <a:gd name="connsiteY33" fmla="*/ 629607 h 646270"/>
                <a:gd name="connsiteX34" fmla="*/ 2831294 w 4438231"/>
                <a:gd name="connsiteY34" fmla="*/ 14864 h 646270"/>
                <a:gd name="connsiteX35" fmla="*/ 3253732 w 4438231"/>
                <a:gd name="connsiteY35" fmla="*/ 14864 h 646270"/>
                <a:gd name="connsiteX36" fmla="*/ 3253732 w 4438231"/>
                <a:gd name="connsiteY36" fmla="*/ 148169 h 646270"/>
                <a:gd name="connsiteX37" fmla="*/ 3121325 w 4438231"/>
                <a:gd name="connsiteY37" fmla="*/ 148169 h 646270"/>
                <a:gd name="connsiteX38" fmla="*/ 3121325 w 4438231"/>
                <a:gd name="connsiteY38" fmla="*/ 629607 h 646270"/>
                <a:gd name="connsiteX39" fmla="*/ 2961448 w 4438231"/>
                <a:gd name="connsiteY39" fmla="*/ 629607 h 646270"/>
                <a:gd name="connsiteX40" fmla="*/ 2961448 w 4438231"/>
                <a:gd name="connsiteY40" fmla="*/ 148169 h 646270"/>
                <a:gd name="connsiteX41" fmla="*/ 2831294 w 4438231"/>
                <a:gd name="connsiteY41" fmla="*/ 148169 h 646270"/>
                <a:gd name="connsiteX42" fmla="*/ 1698036 w 4438231"/>
                <a:gd name="connsiteY42" fmla="*/ 14864 h 646270"/>
                <a:gd name="connsiteX43" fmla="*/ 1857913 w 4438231"/>
                <a:gd name="connsiteY43" fmla="*/ 14864 h 646270"/>
                <a:gd name="connsiteX44" fmla="*/ 1857913 w 4438231"/>
                <a:gd name="connsiteY44" fmla="*/ 347379 h 646270"/>
                <a:gd name="connsiteX45" fmla="*/ 1859265 w 4438231"/>
                <a:gd name="connsiteY45" fmla="*/ 407220 h 646270"/>
                <a:gd name="connsiteX46" fmla="*/ 1916460 w 4438231"/>
                <a:gd name="connsiteY46" fmla="*/ 494505 h 646270"/>
                <a:gd name="connsiteX47" fmla="*/ 1964197 w 4438231"/>
                <a:gd name="connsiteY47" fmla="*/ 504857 h 646270"/>
                <a:gd name="connsiteX48" fmla="*/ 2052468 w 4438231"/>
                <a:gd name="connsiteY48" fmla="*/ 463910 h 646270"/>
                <a:gd name="connsiteX49" fmla="*/ 2074537 w 4438231"/>
                <a:gd name="connsiteY49" fmla="*/ 347379 h 646270"/>
                <a:gd name="connsiteX50" fmla="*/ 2074537 w 4438231"/>
                <a:gd name="connsiteY50" fmla="*/ 14864 h 646270"/>
                <a:gd name="connsiteX51" fmla="*/ 2234415 w 4438231"/>
                <a:gd name="connsiteY51" fmla="*/ 14864 h 646270"/>
                <a:gd name="connsiteX52" fmla="*/ 2234415 w 4438231"/>
                <a:gd name="connsiteY52" fmla="*/ 369298 h 646270"/>
                <a:gd name="connsiteX53" fmla="*/ 2225409 w 4438231"/>
                <a:gd name="connsiteY53" fmla="*/ 463874 h 646270"/>
                <a:gd name="connsiteX54" fmla="*/ 2158754 w 4438231"/>
                <a:gd name="connsiteY54" fmla="*/ 574664 h 646270"/>
                <a:gd name="connsiteX55" fmla="*/ 1958795 w 4438231"/>
                <a:gd name="connsiteY55" fmla="*/ 645369 h 646270"/>
                <a:gd name="connsiteX56" fmla="*/ 1759734 w 4438231"/>
                <a:gd name="connsiteY56" fmla="*/ 573312 h 646270"/>
                <a:gd name="connsiteX57" fmla="*/ 1707944 w 4438231"/>
                <a:gd name="connsiteY57" fmla="*/ 478286 h 646270"/>
                <a:gd name="connsiteX58" fmla="*/ 1698036 w 4438231"/>
                <a:gd name="connsiteY58" fmla="*/ 369298 h 646270"/>
                <a:gd name="connsiteX59" fmla="*/ 1057522 w 4438231"/>
                <a:gd name="connsiteY59" fmla="*/ 14864 h 646270"/>
                <a:gd name="connsiteX60" fmla="*/ 1293511 w 4438231"/>
                <a:gd name="connsiteY60" fmla="*/ 14864 h 646270"/>
                <a:gd name="connsiteX61" fmla="*/ 1453840 w 4438231"/>
                <a:gd name="connsiteY61" fmla="*/ 63050 h 646270"/>
                <a:gd name="connsiteX62" fmla="*/ 1565079 w 4438231"/>
                <a:gd name="connsiteY62" fmla="*/ 188252 h 646270"/>
                <a:gd name="connsiteX63" fmla="*/ 1596604 w 4438231"/>
                <a:gd name="connsiteY63" fmla="*/ 322009 h 646270"/>
                <a:gd name="connsiteX64" fmla="*/ 1538732 w 4438231"/>
                <a:gd name="connsiteY64" fmla="*/ 499678 h 646270"/>
                <a:gd name="connsiteX65" fmla="*/ 1390789 w 4438231"/>
                <a:gd name="connsiteY65" fmla="*/ 612944 h 646270"/>
                <a:gd name="connsiteX66" fmla="*/ 1293511 w 4438231"/>
                <a:gd name="connsiteY66" fmla="*/ 629607 h 646270"/>
                <a:gd name="connsiteX67" fmla="*/ 1057522 w 4438231"/>
                <a:gd name="connsiteY67" fmla="*/ 629607 h 646270"/>
                <a:gd name="connsiteX68" fmla="*/ 294637 w 4438231"/>
                <a:gd name="connsiteY68" fmla="*/ 13238 h 646270"/>
                <a:gd name="connsiteX69" fmla="*/ 454515 w 4438231"/>
                <a:gd name="connsiteY69" fmla="*/ 13238 h 646270"/>
                <a:gd name="connsiteX70" fmla="*/ 748600 w 4438231"/>
                <a:gd name="connsiteY70" fmla="*/ 389290 h 646270"/>
                <a:gd name="connsiteX71" fmla="*/ 748600 w 4438231"/>
                <a:gd name="connsiteY71" fmla="*/ 13238 h 646270"/>
                <a:gd name="connsiteX72" fmla="*/ 908479 w 4438231"/>
                <a:gd name="connsiteY72" fmla="*/ 13238 h 646270"/>
                <a:gd name="connsiteX73" fmla="*/ 908479 w 4438231"/>
                <a:gd name="connsiteY73" fmla="*/ 627982 h 646270"/>
                <a:gd name="connsiteX74" fmla="*/ 748600 w 4438231"/>
                <a:gd name="connsiteY74" fmla="*/ 627982 h 646270"/>
                <a:gd name="connsiteX75" fmla="*/ 454515 w 4438231"/>
                <a:gd name="connsiteY75" fmla="*/ 251478 h 646270"/>
                <a:gd name="connsiteX76" fmla="*/ 454515 w 4438231"/>
                <a:gd name="connsiteY76" fmla="*/ 627982 h 646270"/>
                <a:gd name="connsiteX77" fmla="*/ 294637 w 4438231"/>
                <a:gd name="connsiteY77" fmla="*/ 627982 h 646270"/>
                <a:gd name="connsiteX78" fmla="*/ 0 w 4438231"/>
                <a:gd name="connsiteY78" fmla="*/ 13238 h 646270"/>
                <a:gd name="connsiteX79" fmla="*/ 159879 w 4438231"/>
                <a:gd name="connsiteY79" fmla="*/ 13238 h 646270"/>
                <a:gd name="connsiteX80" fmla="*/ 159879 w 4438231"/>
                <a:gd name="connsiteY80" fmla="*/ 627982 h 646270"/>
                <a:gd name="connsiteX81" fmla="*/ 0 w 4438231"/>
                <a:gd name="connsiteY81" fmla="*/ 627982 h 646270"/>
                <a:gd name="connsiteX82" fmla="*/ 2570434 w 4438231"/>
                <a:gd name="connsiteY82" fmla="*/ 0 h 646270"/>
                <a:gd name="connsiteX83" fmla="*/ 2765440 w 4438231"/>
                <a:gd name="connsiteY83" fmla="*/ 49991 h 646270"/>
                <a:gd name="connsiteX84" fmla="*/ 2701489 w 4438231"/>
                <a:gd name="connsiteY84" fmla="*/ 174291 h 646270"/>
                <a:gd name="connsiteX85" fmla="*/ 2595830 w 4438231"/>
                <a:gd name="connsiteY85" fmla="*/ 133309 h 646270"/>
                <a:gd name="connsiteX86" fmla="*/ 2549773 w 4438231"/>
                <a:gd name="connsiteY86" fmla="*/ 146417 h 646270"/>
                <a:gd name="connsiteX87" fmla="*/ 2526751 w 4438231"/>
                <a:gd name="connsiteY87" fmla="*/ 186197 h 646270"/>
                <a:gd name="connsiteX88" fmla="*/ 2556973 w 4438231"/>
                <a:gd name="connsiteY88" fmla="*/ 228228 h 646270"/>
                <a:gd name="connsiteX89" fmla="*/ 2638178 w 4438231"/>
                <a:gd name="connsiteY89" fmla="*/ 256255 h 646270"/>
                <a:gd name="connsiteX90" fmla="*/ 2759080 w 4438231"/>
                <a:gd name="connsiteY90" fmla="*/ 326598 h 646270"/>
                <a:gd name="connsiteX91" fmla="*/ 2790212 w 4438231"/>
                <a:gd name="connsiteY91" fmla="*/ 426239 h 646270"/>
                <a:gd name="connsiteX92" fmla="*/ 2653300 w 4438231"/>
                <a:gd name="connsiteY92" fmla="*/ 629586 h 646270"/>
                <a:gd name="connsiteX93" fmla="*/ 2550619 w 4438231"/>
                <a:gd name="connsiteY93" fmla="*/ 646270 h 646270"/>
                <a:gd name="connsiteX94" fmla="*/ 2336697 w 4438231"/>
                <a:gd name="connsiteY94" fmla="*/ 576465 h 646270"/>
                <a:gd name="connsiteX95" fmla="*/ 2405151 w 4438231"/>
                <a:gd name="connsiteY95" fmla="*/ 447660 h 646270"/>
                <a:gd name="connsiteX96" fmla="*/ 2546403 w 4438231"/>
                <a:gd name="connsiteY96" fmla="*/ 512964 h 646270"/>
                <a:gd name="connsiteX97" fmla="*/ 2599209 w 4438231"/>
                <a:gd name="connsiteY97" fmla="*/ 498404 h 646270"/>
                <a:gd name="connsiteX98" fmla="*/ 2624478 w 4438231"/>
                <a:gd name="connsiteY98" fmla="*/ 452004 h 646270"/>
                <a:gd name="connsiteX99" fmla="*/ 2596506 w 4438231"/>
                <a:gd name="connsiteY99" fmla="*/ 406508 h 646270"/>
                <a:gd name="connsiteX100" fmla="*/ 2526580 w 4438231"/>
                <a:gd name="connsiteY100" fmla="*/ 378754 h 646270"/>
                <a:gd name="connsiteX101" fmla="*/ 2451694 w 4438231"/>
                <a:gd name="connsiteY101" fmla="*/ 354465 h 646270"/>
                <a:gd name="connsiteX102" fmla="*/ 2410191 w 4438231"/>
                <a:gd name="connsiteY102" fmla="*/ 330171 h 646270"/>
                <a:gd name="connsiteX103" fmla="*/ 2361016 w 4438231"/>
                <a:gd name="connsiteY103" fmla="*/ 207821 h 646270"/>
                <a:gd name="connsiteX104" fmla="*/ 2411907 w 4438231"/>
                <a:gd name="connsiteY104" fmla="*/ 66127 h 646270"/>
                <a:gd name="connsiteX105" fmla="*/ 2570434 w 4438231"/>
                <a:gd name="connsiteY105" fmla="*/ 0 h 6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438231" h="646270">
                  <a:moveTo>
                    <a:pt x="1217399" y="148169"/>
                  </a:moveTo>
                  <a:lnTo>
                    <a:pt x="1217399" y="496301"/>
                  </a:lnTo>
                  <a:lnTo>
                    <a:pt x="1253957" y="496301"/>
                  </a:lnTo>
                  <a:cubicBezTo>
                    <a:pt x="1316838" y="496301"/>
                    <a:pt x="1363925" y="475380"/>
                    <a:pt x="1395216" y="433537"/>
                  </a:cubicBezTo>
                  <a:cubicBezTo>
                    <a:pt x="1418986" y="401628"/>
                    <a:pt x="1430872" y="364452"/>
                    <a:pt x="1430872" y="322009"/>
                  </a:cubicBezTo>
                  <a:cubicBezTo>
                    <a:pt x="1430872" y="279568"/>
                    <a:pt x="1418986" y="242542"/>
                    <a:pt x="1395216" y="210933"/>
                  </a:cubicBezTo>
                  <a:cubicBezTo>
                    <a:pt x="1363625" y="169091"/>
                    <a:pt x="1316538" y="148169"/>
                    <a:pt x="1253957" y="148169"/>
                  </a:cubicBezTo>
                  <a:close/>
                  <a:moveTo>
                    <a:pt x="3484816" y="136461"/>
                  </a:moveTo>
                  <a:lnTo>
                    <a:pt x="3484816" y="289583"/>
                  </a:lnTo>
                  <a:lnTo>
                    <a:pt x="3514647" y="289583"/>
                  </a:lnTo>
                  <a:cubicBezTo>
                    <a:pt x="3548395" y="289583"/>
                    <a:pt x="3572651" y="282550"/>
                    <a:pt x="3587415" y="268481"/>
                  </a:cubicBezTo>
                  <a:cubicBezTo>
                    <a:pt x="3603385" y="253209"/>
                    <a:pt x="3611369" y="234650"/>
                    <a:pt x="3611369" y="212797"/>
                  </a:cubicBezTo>
                  <a:cubicBezTo>
                    <a:pt x="3611369" y="190945"/>
                    <a:pt x="3603385" y="172534"/>
                    <a:pt x="3587415" y="157564"/>
                  </a:cubicBezTo>
                  <a:cubicBezTo>
                    <a:pt x="3572347" y="143495"/>
                    <a:pt x="3548091" y="136461"/>
                    <a:pt x="3514647" y="136461"/>
                  </a:cubicBezTo>
                  <a:close/>
                  <a:moveTo>
                    <a:pt x="3825741" y="14864"/>
                  </a:moveTo>
                  <a:lnTo>
                    <a:pt x="4016693" y="14864"/>
                  </a:lnTo>
                  <a:lnTo>
                    <a:pt x="4132887" y="182398"/>
                  </a:lnTo>
                  <a:lnTo>
                    <a:pt x="4244577" y="14864"/>
                  </a:lnTo>
                  <a:lnTo>
                    <a:pt x="4438231" y="14864"/>
                  </a:lnTo>
                  <a:lnTo>
                    <a:pt x="4208098" y="334171"/>
                  </a:lnTo>
                  <a:lnTo>
                    <a:pt x="4208098" y="629607"/>
                  </a:lnTo>
                  <a:lnTo>
                    <a:pt x="4048218" y="629607"/>
                  </a:lnTo>
                  <a:lnTo>
                    <a:pt x="4048218" y="334171"/>
                  </a:lnTo>
                  <a:close/>
                  <a:moveTo>
                    <a:pt x="3324939" y="14864"/>
                  </a:moveTo>
                  <a:lnTo>
                    <a:pt x="3573538" y="14864"/>
                  </a:lnTo>
                  <a:cubicBezTo>
                    <a:pt x="3646198" y="14864"/>
                    <a:pt x="3699939" y="36630"/>
                    <a:pt x="3734768" y="80165"/>
                  </a:cubicBezTo>
                  <a:cubicBezTo>
                    <a:pt x="3762990" y="115293"/>
                    <a:pt x="3777103" y="156577"/>
                    <a:pt x="3777103" y="204014"/>
                  </a:cubicBezTo>
                  <a:cubicBezTo>
                    <a:pt x="3777103" y="258358"/>
                    <a:pt x="3760890" y="301744"/>
                    <a:pt x="3728463" y="334171"/>
                  </a:cubicBezTo>
                  <a:cubicBezTo>
                    <a:pt x="3707747" y="354886"/>
                    <a:pt x="3679224" y="369298"/>
                    <a:pt x="3642893" y="377405"/>
                  </a:cubicBezTo>
                  <a:lnTo>
                    <a:pt x="3836099" y="629607"/>
                  </a:lnTo>
                  <a:lnTo>
                    <a:pt x="3637490" y="629607"/>
                  </a:lnTo>
                  <a:lnTo>
                    <a:pt x="3484816" y="393618"/>
                  </a:lnTo>
                  <a:lnTo>
                    <a:pt x="3484816" y="629607"/>
                  </a:lnTo>
                  <a:lnTo>
                    <a:pt x="3324939" y="629607"/>
                  </a:lnTo>
                  <a:close/>
                  <a:moveTo>
                    <a:pt x="2831294" y="14864"/>
                  </a:moveTo>
                  <a:lnTo>
                    <a:pt x="3253732" y="14864"/>
                  </a:lnTo>
                  <a:lnTo>
                    <a:pt x="3253732" y="148169"/>
                  </a:lnTo>
                  <a:lnTo>
                    <a:pt x="3121325" y="148169"/>
                  </a:lnTo>
                  <a:lnTo>
                    <a:pt x="3121325" y="629607"/>
                  </a:lnTo>
                  <a:lnTo>
                    <a:pt x="2961448" y="629607"/>
                  </a:lnTo>
                  <a:lnTo>
                    <a:pt x="2961448" y="148169"/>
                  </a:lnTo>
                  <a:lnTo>
                    <a:pt x="2831294" y="148169"/>
                  </a:lnTo>
                  <a:close/>
                  <a:moveTo>
                    <a:pt x="1698036" y="14864"/>
                  </a:moveTo>
                  <a:lnTo>
                    <a:pt x="1857913" y="14864"/>
                  </a:lnTo>
                  <a:lnTo>
                    <a:pt x="1857913" y="347379"/>
                  </a:lnTo>
                  <a:cubicBezTo>
                    <a:pt x="1857913" y="374071"/>
                    <a:pt x="1858364" y="394018"/>
                    <a:pt x="1859265" y="407220"/>
                  </a:cubicBezTo>
                  <a:cubicBezTo>
                    <a:pt x="1862267" y="448915"/>
                    <a:pt x="1881332" y="478011"/>
                    <a:pt x="1916460" y="494505"/>
                  </a:cubicBezTo>
                  <a:cubicBezTo>
                    <a:pt x="1930871" y="501406"/>
                    <a:pt x="1946784" y="504857"/>
                    <a:pt x="1964197" y="504857"/>
                  </a:cubicBezTo>
                  <a:cubicBezTo>
                    <a:pt x="2003230" y="504857"/>
                    <a:pt x="2032653" y="491207"/>
                    <a:pt x="2052468" y="463910"/>
                  </a:cubicBezTo>
                  <a:cubicBezTo>
                    <a:pt x="2067181" y="443812"/>
                    <a:pt x="2074537" y="404967"/>
                    <a:pt x="2074537" y="347379"/>
                  </a:cubicBezTo>
                  <a:lnTo>
                    <a:pt x="2074537" y="14864"/>
                  </a:lnTo>
                  <a:lnTo>
                    <a:pt x="2234415" y="14864"/>
                  </a:lnTo>
                  <a:lnTo>
                    <a:pt x="2234415" y="369298"/>
                  </a:lnTo>
                  <a:cubicBezTo>
                    <a:pt x="2234415" y="406228"/>
                    <a:pt x="2231413" y="437752"/>
                    <a:pt x="2225409" y="463874"/>
                  </a:cubicBezTo>
                  <a:cubicBezTo>
                    <a:pt x="2216101" y="504406"/>
                    <a:pt x="2193883" y="541337"/>
                    <a:pt x="2158754" y="574664"/>
                  </a:cubicBezTo>
                  <a:cubicBezTo>
                    <a:pt x="2108914" y="621801"/>
                    <a:pt x="2042261" y="645369"/>
                    <a:pt x="1958795" y="645369"/>
                  </a:cubicBezTo>
                  <a:cubicBezTo>
                    <a:pt x="1873826" y="645369"/>
                    <a:pt x="1807473" y="621350"/>
                    <a:pt x="1759734" y="573312"/>
                  </a:cubicBezTo>
                  <a:cubicBezTo>
                    <a:pt x="1734515" y="548091"/>
                    <a:pt x="1717250" y="516416"/>
                    <a:pt x="1707944" y="478286"/>
                  </a:cubicBezTo>
                  <a:cubicBezTo>
                    <a:pt x="1701338" y="451264"/>
                    <a:pt x="1698036" y="414934"/>
                    <a:pt x="1698036" y="369298"/>
                  </a:cubicBezTo>
                  <a:close/>
                  <a:moveTo>
                    <a:pt x="1057522" y="14864"/>
                  </a:moveTo>
                  <a:lnTo>
                    <a:pt x="1293511" y="14864"/>
                  </a:lnTo>
                  <a:cubicBezTo>
                    <a:pt x="1351157" y="14864"/>
                    <a:pt x="1404601" y="30924"/>
                    <a:pt x="1453840" y="63050"/>
                  </a:cubicBezTo>
                  <a:cubicBezTo>
                    <a:pt x="1502179" y="94276"/>
                    <a:pt x="1539258" y="136011"/>
                    <a:pt x="1565079" y="188252"/>
                  </a:cubicBezTo>
                  <a:cubicBezTo>
                    <a:pt x="1586097" y="231486"/>
                    <a:pt x="1596604" y="276072"/>
                    <a:pt x="1596604" y="322009"/>
                  </a:cubicBezTo>
                  <a:cubicBezTo>
                    <a:pt x="1596604" y="385961"/>
                    <a:pt x="1577313" y="445185"/>
                    <a:pt x="1538732" y="499678"/>
                  </a:cubicBezTo>
                  <a:cubicBezTo>
                    <a:pt x="1500153" y="554171"/>
                    <a:pt x="1450836" y="591926"/>
                    <a:pt x="1390789" y="612944"/>
                  </a:cubicBezTo>
                  <a:cubicBezTo>
                    <a:pt x="1358964" y="624052"/>
                    <a:pt x="1326538" y="629607"/>
                    <a:pt x="1293511" y="629607"/>
                  </a:cubicBezTo>
                  <a:lnTo>
                    <a:pt x="1057522" y="629607"/>
                  </a:lnTo>
                  <a:close/>
                  <a:moveTo>
                    <a:pt x="294637" y="13238"/>
                  </a:moveTo>
                  <a:lnTo>
                    <a:pt x="454515" y="13238"/>
                  </a:lnTo>
                  <a:lnTo>
                    <a:pt x="748600" y="389290"/>
                  </a:lnTo>
                  <a:lnTo>
                    <a:pt x="748600" y="13238"/>
                  </a:lnTo>
                  <a:lnTo>
                    <a:pt x="908479" y="13238"/>
                  </a:lnTo>
                  <a:lnTo>
                    <a:pt x="908479" y="627982"/>
                  </a:lnTo>
                  <a:lnTo>
                    <a:pt x="748600" y="627982"/>
                  </a:lnTo>
                  <a:lnTo>
                    <a:pt x="454515" y="251478"/>
                  </a:lnTo>
                  <a:lnTo>
                    <a:pt x="454515" y="627982"/>
                  </a:lnTo>
                  <a:lnTo>
                    <a:pt x="294637" y="627982"/>
                  </a:lnTo>
                  <a:close/>
                  <a:moveTo>
                    <a:pt x="0" y="13238"/>
                  </a:moveTo>
                  <a:lnTo>
                    <a:pt x="159879" y="13238"/>
                  </a:lnTo>
                  <a:lnTo>
                    <a:pt x="159879" y="627982"/>
                  </a:lnTo>
                  <a:lnTo>
                    <a:pt x="0" y="627982"/>
                  </a:lnTo>
                  <a:close/>
                  <a:moveTo>
                    <a:pt x="2570434" y="0"/>
                  </a:moveTo>
                  <a:cubicBezTo>
                    <a:pt x="2636788" y="0"/>
                    <a:pt x="2701790" y="16663"/>
                    <a:pt x="2765440" y="49991"/>
                  </a:cubicBezTo>
                  <a:lnTo>
                    <a:pt x="2701489" y="174291"/>
                  </a:lnTo>
                  <a:cubicBezTo>
                    <a:pt x="2666572" y="146968"/>
                    <a:pt x="2631352" y="133309"/>
                    <a:pt x="2595830" y="133309"/>
                  </a:cubicBezTo>
                  <a:cubicBezTo>
                    <a:pt x="2578675" y="133309"/>
                    <a:pt x="2563322" y="137678"/>
                    <a:pt x="2549773" y="146417"/>
                  </a:cubicBezTo>
                  <a:cubicBezTo>
                    <a:pt x="2534424" y="156363"/>
                    <a:pt x="2526751" y="169624"/>
                    <a:pt x="2526751" y="186197"/>
                  </a:cubicBezTo>
                  <a:cubicBezTo>
                    <a:pt x="2526751" y="202467"/>
                    <a:pt x="2536823" y="216477"/>
                    <a:pt x="2556973" y="228228"/>
                  </a:cubicBezTo>
                  <a:cubicBezTo>
                    <a:pt x="2565998" y="233657"/>
                    <a:pt x="2593069" y="242999"/>
                    <a:pt x="2638178" y="256255"/>
                  </a:cubicBezTo>
                  <a:cubicBezTo>
                    <a:pt x="2694723" y="272790"/>
                    <a:pt x="2735022" y="296237"/>
                    <a:pt x="2759080" y="326598"/>
                  </a:cubicBezTo>
                  <a:cubicBezTo>
                    <a:pt x="2779834" y="352448"/>
                    <a:pt x="2790212" y="385661"/>
                    <a:pt x="2790212" y="426239"/>
                  </a:cubicBezTo>
                  <a:cubicBezTo>
                    <a:pt x="2790212" y="530241"/>
                    <a:pt x="2744575" y="598023"/>
                    <a:pt x="2653300" y="629586"/>
                  </a:cubicBezTo>
                  <a:cubicBezTo>
                    <a:pt x="2621475" y="640709"/>
                    <a:pt x="2587247" y="646270"/>
                    <a:pt x="2550619" y="646270"/>
                  </a:cubicBezTo>
                  <a:cubicBezTo>
                    <a:pt x="2473756" y="646270"/>
                    <a:pt x="2402450" y="623003"/>
                    <a:pt x="2336697" y="576465"/>
                  </a:cubicBezTo>
                  <a:lnTo>
                    <a:pt x="2405151" y="447660"/>
                  </a:lnTo>
                  <a:cubicBezTo>
                    <a:pt x="2453288" y="491195"/>
                    <a:pt x="2500372" y="512964"/>
                    <a:pt x="2546403" y="512964"/>
                  </a:cubicBezTo>
                  <a:cubicBezTo>
                    <a:pt x="2567163" y="512964"/>
                    <a:pt x="2584764" y="508110"/>
                    <a:pt x="2599209" y="498404"/>
                  </a:cubicBezTo>
                  <a:cubicBezTo>
                    <a:pt x="2616055" y="487487"/>
                    <a:pt x="2624478" y="472021"/>
                    <a:pt x="2624478" y="452004"/>
                  </a:cubicBezTo>
                  <a:cubicBezTo>
                    <a:pt x="2624478" y="433804"/>
                    <a:pt x="2615154" y="418641"/>
                    <a:pt x="2596506" y="406508"/>
                  </a:cubicBezTo>
                  <a:cubicBezTo>
                    <a:pt x="2582672" y="397408"/>
                    <a:pt x="2559363" y="388157"/>
                    <a:pt x="2526580" y="378754"/>
                  </a:cubicBezTo>
                  <a:cubicBezTo>
                    <a:pt x="2486883" y="367060"/>
                    <a:pt x="2461921" y="358963"/>
                    <a:pt x="2451694" y="354465"/>
                  </a:cubicBezTo>
                  <a:cubicBezTo>
                    <a:pt x="2435452" y="347569"/>
                    <a:pt x="2421619" y="339470"/>
                    <a:pt x="2410191" y="330171"/>
                  </a:cubicBezTo>
                  <a:cubicBezTo>
                    <a:pt x="2377407" y="303183"/>
                    <a:pt x="2361016" y="262400"/>
                    <a:pt x="2361016" y="207821"/>
                  </a:cubicBezTo>
                  <a:cubicBezTo>
                    <a:pt x="2361016" y="150842"/>
                    <a:pt x="2377981" y="103609"/>
                    <a:pt x="2411907" y="66127"/>
                  </a:cubicBezTo>
                  <a:cubicBezTo>
                    <a:pt x="2451539" y="22042"/>
                    <a:pt x="2504382" y="0"/>
                    <a:pt x="257043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solidFill>
                  <a:schemeClr val="bg1"/>
                </a:solidFill>
                <a:latin typeface="Aharoni" panose="02010803020104030203" pitchFamily="2" charset="-79"/>
                <a:cs typeface="Aharoni" panose="02010803020104030203" pitchFamily="2" charset="-79"/>
              </a:endParaRPr>
            </a:p>
          </p:txBody>
        </p:sp>
        <p:sp>
          <p:nvSpPr>
            <p:cNvPr id="41" name="TextBox 40">
              <a:extLst>
                <a:ext uri="{FF2B5EF4-FFF2-40B4-BE49-F238E27FC236}">
                  <a16:creationId xmlns:a16="http://schemas.microsoft.com/office/drawing/2014/main" id="{17FA8142-D7F4-4E48-8ACA-3B2B48BDA302}"/>
                </a:ext>
              </a:extLst>
            </p:cNvPr>
            <p:cNvSpPr txBox="1"/>
            <p:nvPr/>
          </p:nvSpPr>
          <p:spPr>
            <a:xfrm flipH="1">
              <a:off x="9556330" y="3446590"/>
              <a:ext cx="551490" cy="468478"/>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solidFill>
                  <a:schemeClr val="bg1"/>
                </a:solidFill>
                <a:latin typeface="Aharoni" panose="02010803020104030203" pitchFamily="2" charset="-79"/>
                <a:cs typeface="Aharoni" panose="02010803020104030203" pitchFamily="2" charset="-79"/>
              </a:endParaRPr>
            </a:p>
          </p:txBody>
        </p:sp>
        <p:grpSp>
          <p:nvGrpSpPr>
            <p:cNvPr id="42" name="Group 41">
              <a:extLst>
                <a:ext uri="{FF2B5EF4-FFF2-40B4-BE49-F238E27FC236}">
                  <a16:creationId xmlns:a16="http://schemas.microsoft.com/office/drawing/2014/main" id="{9BF0CC7E-9F1A-424F-A105-D8D4D3FB3088}"/>
                </a:ext>
              </a:extLst>
            </p:cNvPr>
            <p:cNvGrpSpPr/>
            <p:nvPr/>
          </p:nvGrpSpPr>
          <p:grpSpPr>
            <a:xfrm flipH="1">
              <a:off x="8984974" y="3390900"/>
              <a:ext cx="534724" cy="533693"/>
              <a:chOff x="7167947" y="1624190"/>
              <a:chExt cx="2677920" cy="2672764"/>
            </a:xfrm>
            <a:solidFill>
              <a:schemeClr val="bg1"/>
            </a:solidFill>
          </p:grpSpPr>
          <p:sp>
            <p:nvSpPr>
              <p:cNvPr id="43" name="Freeform: Shape 42">
                <a:extLst>
                  <a:ext uri="{FF2B5EF4-FFF2-40B4-BE49-F238E27FC236}">
                    <a16:creationId xmlns:a16="http://schemas.microsoft.com/office/drawing/2014/main" id="{41671213-3D5C-49D1-A8DC-4812370AEC83}"/>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solidFill>
                    <a:schemeClr val="bg1"/>
                  </a:solidFill>
                </a:endParaRPr>
              </a:p>
            </p:txBody>
          </p:sp>
          <p:sp>
            <p:nvSpPr>
              <p:cNvPr id="44" name="Freeform: Shape 43">
                <a:extLst>
                  <a:ext uri="{FF2B5EF4-FFF2-40B4-BE49-F238E27FC236}">
                    <a16:creationId xmlns:a16="http://schemas.microsoft.com/office/drawing/2014/main" id="{C632652F-53FB-4ED5-8573-10D0B9DDDCEB}"/>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solidFill>
                    <a:schemeClr val="bg1"/>
                  </a:solidFill>
                </a:endParaRPr>
              </a:p>
            </p:txBody>
          </p:sp>
        </p:grpSp>
      </p:grpSp>
      <p:sp>
        <p:nvSpPr>
          <p:cNvPr id="45" name="TextBox 44">
            <a:extLst>
              <a:ext uri="{FF2B5EF4-FFF2-40B4-BE49-F238E27FC236}">
                <a16:creationId xmlns:a16="http://schemas.microsoft.com/office/drawing/2014/main" id="{0A3BA8E0-3AD5-4D4C-8832-65EEE0C68C94}"/>
              </a:ext>
            </a:extLst>
          </p:cNvPr>
          <p:cNvSpPr txBox="1"/>
          <p:nvPr/>
        </p:nvSpPr>
        <p:spPr>
          <a:xfrm>
            <a:off x="8084158" y="2345475"/>
            <a:ext cx="4003623" cy="2677656"/>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Develop data warehouse and establish communication protocol to improve network performance according to the company requirement</a:t>
            </a:r>
            <a:endParaRPr lang="en-US" dirty="0"/>
          </a:p>
        </p:txBody>
      </p:sp>
      <p:sp>
        <p:nvSpPr>
          <p:cNvPr id="49" name="Left Arrow 1">
            <a:extLst>
              <a:ext uri="{FF2B5EF4-FFF2-40B4-BE49-F238E27FC236}">
                <a16:creationId xmlns:a16="http://schemas.microsoft.com/office/drawing/2014/main" id="{92E7DE1C-3AD4-475A-A752-CE29D780B048}"/>
              </a:ext>
            </a:extLst>
          </p:cNvPr>
          <p:cNvSpPr>
            <a:spLocks noChangeAspect="1"/>
          </p:cNvSpPr>
          <p:nvPr/>
        </p:nvSpPr>
        <p:spPr>
          <a:xfrm>
            <a:off x="6110233" y="2321483"/>
            <a:ext cx="355901" cy="34640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Donut 24">
            <a:extLst>
              <a:ext uri="{FF2B5EF4-FFF2-40B4-BE49-F238E27FC236}">
                <a16:creationId xmlns:a16="http://schemas.microsoft.com/office/drawing/2014/main" id="{C22892B3-A8DA-429C-A610-08521B83FB4E}"/>
              </a:ext>
            </a:extLst>
          </p:cNvPr>
          <p:cNvSpPr/>
          <p:nvPr/>
        </p:nvSpPr>
        <p:spPr>
          <a:xfrm>
            <a:off x="9411629" y="133816"/>
            <a:ext cx="1706137" cy="1710334"/>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 name="TextBox 2">
            <a:extLst>
              <a:ext uri="{FF2B5EF4-FFF2-40B4-BE49-F238E27FC236}">
                <a16:creationId xmlns:a16="http://schemas.microsoft.com/office/drawing/2014/main" id="{C2396597-97B1-4C22-AACA-C950E23DF8C3}"/>
              </a:ext>
            </a:extLst>
          </p:cNvPr>
          <p:cNvSpPr txBox="1"/>
          <p:nvPr/>
        </p:nvSpPr>
        <p:spPr>
          <a:xfrm>
            <a:off x="902164" y="1902137"/>
            <a:ext cx="5328703" cy="1600438"/>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Build communication Protocol</a:t>
            </a:r>
          </a:p>
          <a:p>
            <a:pPr marL="342900" indent="-342900">
              <a:buFontTx/>
              <a:buChar char="-"/>
            </a:pPr>
            <a:r>
              <a:rPr lang="en-US" sz="2400" dirty="0">
                <a:latin typeface="Times New Roman" panose="02020603050405020304" pitchFamily="18" charset="0"/>
                <a:cs typeface="Times New Roman" panose="02020603050405020304" pitchFamily="18" charset="0"/>
              </a:rPr>
              <a:t>Establish secure, reliable and low-cost </a:t>
            </a:r>
          </a:p>
          <a:p>
            <a:r>
              <a:rPr lang="en-US" sz="2400" dirty="0">
                <a:latin typeface="Times New Roman" panose="02020603050405020304" pitchFamily="18" charset="0"/>
                <a:cs typeface="Times New Roman" panose="02020603050405020304" pitchFamily="18" charset="0"/>
              </a:rPr>
              <a:t>protocol </a:t>
            </a:r>
          </a:p>
          <a:p>
            <a:endParaRPr lang="en-US" dirty="0"/>
          </a:p>
        </p:txBody>
      </p:sp>
      <p:sp>
        <p:nvSpPr>
          <p:cNvPr id="32" name="TextBox 31">
            <a:extLst>
              <a:ext uri="{FF2B5EF4-FFF2-40B4-BE49-F238E27FC236}">
                <a16:creationId xmlns:a16="http://schemas.microsoft.com/office/drawing/2014/main" id="{2CB3BFC4-C50D-45E4-8478-5446DA725352}"/>
              </a:ext>
            </a:extLst>
          </p:cNvPr>
          <p:cNvSpPr txBox="1"/>
          <p:nvPr/>
        </p:nvSpPr>
        <p:spPr>
          <a:xfrm>
            <a:off x="2783394" y="6422957"/>
            <a:ext cx="9318172" cy="369332"/>
          </a:xfrm>
          <a:prstGeom prst="rect">
            <a:avLst/>
          </a:prstGeom>
          <a:noFill/>
        </p:spPr>
        <p:txBody>
          <a:bodyPr wrap="square" rtlCol="0">
            <a:spAutoFit/>
          </a:bodyPr>
          <a:lstStyle/>
          <a:p>
            <a:r>
              <a:rPr lang="en-US" dirty="0"/>
              <a:t>IT17175944 | HATHNAPITIYA H.G.P.G.R.K</a:t>
            </a:r>
            <a:r>
              <a:rPr lang="en-US" dirty="0">
                <a:solidFill>
                  <a:schemeClr val="bg1"/>
                </a:solidFill>
              </a:rPr>
              <a:t>.</a:t>
            </a:r>
            <a:r>
              <a:rPr lang="en-US" dirty="0"/>
              <a:t> | 20_21-J 17 </a:t>
            </a:r>
          </a:p>
        </p:txBody>
      </p:sp>
    </p:spTree>
    <p:extLst>
      <p:ext uri="{BB962C8B-B14F-4D97-AF65-F5344CB8AC3E}">
        <p14:creationId xmlns:p14="http://schemas.microsoft.com/office/powerpoint/2010/main" val="3976623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5EB23B-7092-4309-985B-638E3DB97C19}"/>
              </a:ext>
            </a:extLst>
          </p:cNvPr>
          <p:cNvSpPr>
            <a:spLocks noGrp="1"/>
          </p:cNvSpPr>
          <p:nvPr>
            <p:ph type="body" sz="quarter" idx="10"/>
          </p:nvPr>
        </p:nvSpPr>
        <p:spPr/>
        <p:txBody>
          <a:bodyPr/>
          <a:lstStyle/>
          <a:p>
            <a:pPr marL="685800" indent="-685800" algn="l">
              <a:buFont typeface="Wingdings" panose="05000000000000000000" pitchFamily="2" charset="2"/>
              <a:buChar char="Ø"/>
            </a:pPr>
            <a:r>
              <a:rPr lang="en-US" b="1" dirty="0">
                <a:solidFill>
                  <a:schemeClr val="accent1"/>
                </a:solidFill>
                <a:latin typeface="Times New Roman" panose="02020603050405020304" pitchFamily="18" charset="0"/>
                <a:cs typeface="Times New Roman" panose="02020603050405020304" pitchFamily="18" charset="0"/>
              </a:rPr>
              <a:t>Methodology</a:t>
            </a:r>
          </a:p>
        </p:txBody>
      </p:sp>
      <p:pic>
        <p:nvPicPr>
          <p:cNvPr id="9" name="Picture 8">
            <a:extLst>
              <a:ext uri="{FF2B5EF4-FFF2-40B4-BE49-F238E27FC236}">
                <a16:creationId xmlns:a16="http://schemas.microsoft.com/office/drawing/2014/main" id="{DE8A8E01-79E4-4EC5-BB44-6626EDECFE73}"/>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21111" r="41875" b="61746"/>
          <a:stretch/>
        </p:blipFill>
        <p:spPr>
          <a:xfrm>
            <a:off x="4923815" y="1421493"/>
            <a:ext cx="1540934" cy="1828800"/>
          </a:xfrm>
          <a:prstGeom prst="rect">
            <a:avLst/>
          </a:prstGeom>
        </p:spPr>
      </p:pic>
      <p:sp>
        <p:nvSpPr>
          <p:cNvPr id="10" name="TextBox 9">
            <a:extLst>
              <a:ext uri="{FF2B5EF4-FFF2-40B4-BE49-F238E27FC236}">
                <a16:creationId xmlns:a16="http://schemas.microsoft.com/office/drawing/2014/main" id="{DA85E10D-1666-485A-A925-FABDA7AB85BE}"/>
              </a:ext>
            </a:extLst>
          </p:cNvPr>
          <p:cNvSpPr txBox="1"/>
          <p:nvPr/>
        </p:nvSpPr>
        <p:spPr>
          <a:xfrm>
            <a:off x="5130205" y="3648494"/>
            <a:ext cx="1659429" cy="369332"/>
          </a:xfrm>
          <a:prstGeom prst="rect">
            <a:avLst/>
          </a:prstGeom>
          <a:noFill/>
        </p:spPr>
        <p:txBody>
          <a:bodyPr wrap="none" rtlCol="0">
            <a:spAutoFit/>
          </a:bodyPr>
          <a:lstStyle/>
          <a:p>
            <a:r>
              <a:rPr lang="en-US" dirty="0"/>
              <a:t>Head Branch  </a:t>
            </a:r>
          </a:p>
        </p:txBody>
      </p:sp>
      <p:pic>
        <p:nvPicPr>
          <p:cNvPr id="11" name="Picture 10">
            <a:extLst>
              <a:ext uri="{FF2B5EF4-FFF2-40B4-BE49-F238E27FC236}">
                <a16:creationId xmlns:a16="http://schemas.microsoft.com/office/drawing/2014/main" id="{46769BAD-4606-4786-9F47-F1906CBAFCE4}"/>
              </a:ext>
            </a:extLst>
          </p:cNvPr>
          <p:cNvPicPr>
            <a:picLocks noChangeAspect="1"/>
          </p:cNvPicPr>
          <p:nvPr/>
        </p:nvPicPr>
        <p:blipFill rotWithShape="1">
          <a:blip r:embed="rId2">
            <a:extLst>
              <a:ext uri="{28A0092B-C50C-407E-A947-70E740481C1C}">
                <a14:useLocalDpi xmlns:a14="http://schemas.microsoft.com/office/drawing/2010/main" val="0"/>
              </a:ext>
            </a:extLst>
          </a:blip>
          <a:srcRect l="69375" t="58889" r="23750" b="33333"/>
          <a:stretch/>
        </p:blipFill>
        <p:spPr>
          <a:xfrm>
            <a:off x="5536189" y="2935487"/>
            <a:ext cx="838200" cy="533400"/>
          </a:xfrm>
          <a:prstGeom prst="rect">
            <a:avLst/>
          </a:prstGeom>
        </p:spPr>
      </p:pic>
      <p:sp>
        <p:nvSpPr>
          <p:cNvPr id="19" name="Arrow: Left-Right 18">
            <a:extLst>
              <a:ext uri="{FF2B5EF4-FFF2-40B4-BE49-F238E27FC236}">
                <a16:creationId xmlns:a16="http://schemas.microsoft.com/office/drawing/2014/main" id="{C5BDC6D0-D820-4623-80DA-7064852C3ADA}"/>
              </a:ext>
            </a:extLst>
          </p:cNvPr>
          <p:cNvSpPr/>
          <p:nvPr/>
        </p:nvSpPr>
        <p:spPr>
          <a:xfrm>
            <a:off x="2329533" y="2439594"/>
            <a:ext cx="2441708" cy="495893"/>
          </a:xfrm>
          <a:prstGeom prst="lef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D6848F3-B130-487B-BC70-A99385837CB6}"/>
              </a:ext>
            </a:extLst>
          </p:cNvPr>
          <p:cNvSpPr txBox="1"/>
          <p:nvPr/>
        </p:nvSpPr>
        <p:spPr>
          <a:xfrm>
            <a:off x="2783394" y="6422957"/>
            <a:ext cx="9318172" cy="369332"/>
          </a:xfrm>
          <a:prstGeom prst="rect">
            <a:avLst/>
          </a:prstGeom>
          <a:noFill/>
        </p:spPr>
        <p:txBody>
          <a:bodyPr wrap="square" rtlCol="0">
            <a:spAutoFit/>
          </a:bodyPr>
          <a:lstStyle/>
          <a:p>
            <a:r>
              <a:rPr lang="en-US" dirty="0"/>
              <a:t>IT17175944 | HATHNAPITIYA H.G.P.G.R.K</a:t>
            </a:r>
            <a:r>
              <a:rPr lang="en-US" dirty="0">
                <a:solidFill>
                  <a:schemeClr val="bg1"/>
                </a:solidFill>
              </a:rPr>
              <a:t>.</a:t>
            </a:r>
            <a:r>
              <a:rPr lang="en-US" dirty="0"/>
              <a:t> | 20_21-J 17 </a:t>
            </a:r>
          </a:p>
        </p:txBody>
      </p:sp>
      <p:sp>
        <p:nvSpPr>
          <p:cNvPr id="21" name="Rectangle 20">
            <a:extLst>
              <a:ext uri="{FF2B5EF4-FFF2-40B4-BE49-F238E27FC236}">
                <a16:creationId xmlns:a16="http://schemas.microsoft.com/office/drawing/2014/main" id="{1E6A3E78-80A5-417E-B670-BF8E2C7AA779}"/>
              </a:ext>
            </a:extLst>
          </p:cNvPr>
          <p:cNvSpPr/>
          <p:nvPr/>
        </p:nvSpPr>
        <p:spPr>
          <a:xfrm>
            <a:off x="249883" y="1432954"/>
            <a:ext cx="1829954" cy="16695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PLC </a:t>
            </a:r>
          </a:p>
          <a:p>
            <a:pPr algn="ctr"/>
            <a:r>
              <a:rPr lang="en-US" dirty="0"/>
              <a:t>Programmable Logic Controller</a:t>
            </a:r>
          </a:p>
        </p:txBody>
      </p:sp>
      <p:sp>
        <p:nvSpPr>
          <p:cNvPr id="22" name="Speech Bubble: Oval 21">
            <a:extLst>
              <a:ext uri="{FF2B5EF4-FFF2-40B4-BE49-F238E27FC236}">
                <a16:creationId xmlns:a16="http://schemas.microsoft.com/office/drawing/2014/main" id="{7BDB5B93-E45F-4CB4-A75E-4D665139D46C}"/>
              </a:ext>
            </a:extLst>
          </p:cNvPr>
          <p:cNvSpPr/>
          <p:nvPr/>
        </p:nvSpPr>
        <p:spPr>
          <a:xfrm>
            <a:off x="2349483" y="1109994"/>
            <a:ext cx="2601316" cy="1262139"/>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Wireless Communication Protocol</a:t>
            </a:r>
          </a:p>
        </p:txBody>
      </p:sp>
      <p:sp>
        <p:nvSpPr>
          <p:cNvPr id="23" name="Flowchart: Magnetic Disk 22">
            <a:extLst>
              <a:ext uri="{FF2B5EF4-FFF2-40B4-BE49-F238E27FC236}">
                <a16:creationId xmlns:a16="http://schemas.microsoft.com/office/drawing/2014/main" id="{0EA23F2A-E43A-46A9-94EE-B0EEA14DC369}"/>
              </a:ext>
            </a:extLst>
          </p:cNvPr>
          <p:cNvSpPr/>
          <p:nvPr/>
        </p:nvSpPr>
        <p:spPr>
          <a:xfrm>
            <a:off x="6955613" y="2018819"/>
            <a:ext cx="825584" cy="68492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Operational</a:t>
            </a:r>
            <a:r>
              <a:rPr lang="en-US" dirty="0"/>
              <a:t> </a:t>
            </a:r>
            <a:r>
              <a:rPr lang="en-US" sz="1100" dirty="0"/>
              <a:t>system</a:t>
            </a:r>
          </a:p>
        </p:txBody>
      </p:sp>
      <p:sp>
        <p:nvSpPr>
          <p:cNvPr id="24" name="Flowchart: Magnetic Disk 23">
            <a:extLst>
              <a:ext uri="{FF2B5EF4-FFF2-40B4-BE49-F238E27FC236}">
                <a16:creationId xmlns:a16="http://schemas.microsoft.com/office/drawing/2014/main" id="{24E61F70-45B6-4D71-9D0C-C0839EC9ACC9}"/>
              </a:ext>
            </a:extLst>
          </p:cNvPr>
          <p:cNvSpPr/>
          <p:nvPr/>
        </p:nvSpPr>
        <p:spPr>
          <a:xfrm>
            <a:off x="6937502" y="974830"/>
            <a:ext cx="735291" cy="72424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CRM</a:t>
            </a:r>
          </a:p>
        </p:txBody>
      </p:sp>
      <p:sp>
        <p:nvSpPr>
          <p:cNvPr id="27" name="Flowchart: Multidocument 26">
            <a:extLst>
              <a:ext uri="{FF2B5EF4-FFF2-40B4-BE49-F238E27FC236}">
                <a16:creationId xmlns:a16="http://schemas.microsoft.com/office/drawing/2014/main" id="{F71F9AFB-C33C-4802-BA92-EDD801412857}"/>
              </a:ext>
            </a:extLst>
          </p:cNvPr>
          <p:cNvSpPr/>
          <p:nvPr/>
        </p:nvSpPr>
        <p:spPr>
          <a:xfrm>
            <a:off x="6755459" y="3013172"/>
            <a:ext cx="1068788" cy="63532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Flat files</a:t>
            </a:r>
          </a:p>
        </p:txBody>
      </p:sp>
      <p:sp>
        <p:nvSpPr>
          <p:cNvPr id="28" name="Flowchart: Magnetic Disk 27">
            <a:extLst>
              <a:ext uri="{FF2B5EF4-FFF2-40B4-BE49-F238E27FC236}">
                <a16:creationId xmlns:a16="http://schemas.microsoft.com/office/drawing/2014/main" id="{318787C1-E843-4E88-8A61-AB2B3416615D}"/>
              </a:ext>
            </a:extLst>
          </p:cNvPr>
          <p:cNvSpPr/>
          <p:nvPr/>
        </p:nvSpPr>
        <p:spPr>
          <a:xfrm>
            <a:off x="10006234" y="1523594"/>
            <a:ext cx="1153055" cy="11216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Staging area</a:t>
            </a:r>
          </a:p>
        </p:txBody>
      </p:sp>
      <p:cxnSp>
        <p:nvCxnSpPr>
          <p:cNvPr id="30" name="Straight Arrow Connector 29">
            <a:extLst>
              <a:ext uri="{FF2B5EF4-FFF2-40B4-BE49-F238E27FC236}">
                <a16:creationId xmlns:a16="http://schemas.microsoft.com/office/drawing/2014/main" id="{666D4204-6E55-4870-A293-EDAB2FC6D64B}"/>
              </a:ext>
            </a:extLst>
          </p:cNvPr>
          <p:cNvCxnSpPr>
            <a:cxnSpLocks/>
          </p:cNvCxnSpPr>
          <p:nvPr/>
        </p:nvCxnSpPr>
        <p:spPr>
          <a:xfrm>
            <a:off x="7702645" y="1338606"/>
            <a:ext cx="2035242" cy="60289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Flowchart: Magnetic Disk 38">
            <a:extLst>
              <a:ext uri="{FF2B5EF4-FFF2-40B4-BE49-F238E27FC236}">
                <a16:creationId xmlns:a16="http://schemas.microsoft.com/office/drawing/2014/main" id="{FFA9CB45-AABE-437F-A0F3-FEC8D28AF5E3}"/>
              </a:ext>
            </a:extLst>
          </p:cNvPr>
          <p:cNvSpPr/>
          <p:nvPr/>
        </p:nvSpPr>
        <p:spPr>
          <a:xfrm>
            <a:off x="8653813" y="4324845"/>
            <a:ext cx="2168149" cy="179109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Warehouse</a:t>
            </a:r>
          </a:p>
        </p:txBody>
      </p:sp>
      <p:sp>
        <p:nvSpPr>
          <p:cNvPr id="46" name="Rectangle 45">
            <a:extLst>
              <a:ext uri="{FF2B5EF4-FFF2-40B4-BE49-F238E27FC236}">
                <a16:creationId xmlns:a16="http://schemas.microsoft.com/office/drawing/2014/main" id="{AC4EDCDC-CF4A-40B2-B8A6-FEE482E3B2F4}"/>
              </a:ext>
            </a:extLst>
          </p:cNvPr>
          <p:cNvSpPr/>
          <p:nvPr/>
        </p:nvSpPr>
        <p:spPr>
          <a:xfrm>
            <a:off x="4771241" y="4828757"/>
            <a:ext cx="2232874" cy="1006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OLAP cube</a:t>
            </a:r>
          </a:p>
        </p:txBody>
      </p:sp>
      <p:sp>
        <p:nvSpPr>
          <p:cNvPr id="52" name="Speech Bubble: Oval 51">
            <a:extLst>
              <a:ext uri="{FF2B5EF4-FFF2-40B4-BE49-F238E27FC236}">
                <a16:creationId xmlns:a16="http://schemas.microsoft.com/office/drawing/2014/main" id="{6A99F032-73C3-43E3-B05C-21B310693A9B}"/>
              </a:ext>
            </a:extLst>
          </p:cNvPr>
          <p:cNvSpPr/>
          <p:nvPr/>
        </p:nvSpPr>
        <p:spPr>
          <a:xfrm rot="5845382">
            <a:off x="10785399" y="2932849"/>
            <a:ext cx="1040540" cy="1165542"/>
          </a:xfrm>
          <a:prstGeom prst="wedgeEllipse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AF780201-5519-4568-9E95-28A46FBF1B39}"/>
              </a:ext>
            </a:extLst>
          </p:cNvPr>
          <p:cNvSpPr txBox="1"/>
          <p:nvPr/>
        </p:nvSpPr>
        <p:spPr>
          <a:xfrm>
            <a:off x="10877368" y="3353107"/>
            <a:ext cx="772509" cy="369332"/>
          </a:xfrm>
          <a:prstGeom prst="rect">
            <a:avLst/>
          </a:prstGeom>
          <a:noFill/>
        </p:spPr>
        <p:txBody>
          <a:bodyPr wrap="square" rtlCol="0">
            <a:spAutoFit/>
          </a:bodyPr>
          <a:lstStyle/>
          <a:p>
            <a:r>
              <a:rPr lang="en-US" dirty="0"/>
              <a:t>Druid</a:t>
            </a:r>
          </a:p>
        </p:txBody>
      </p:sp>
      <p:sp>
        <p:nvSpPr>
          <p:cNvPr id="54" name="Frame 53">
            <a:extLst>
              <a:ext uri="{FF2B5EF4-FFF2-40B4-BE49-F238E27FC236}">
                <a16:creationId xmlns:a16="http://schemas.microsoft.com/office/drawing/2014/main" id="{C53AF684-952F-4AD2-AEBA-1041BE6F0413}"/>
              </a:ext>
            </a:extLst>
          </p:cNvPr>
          <p:cNvSpPr/>
          <p:nvPr/>
        </p:nvSpPr>
        <p:spPr>
          <a:xfrm>
            <a:off x="1868417" y="4618808"/>
            <a:ext cx="1829954" cy="151018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F69D2C01-CC65-4470-8202-C21B97DFD497}"/>
              </a:ext>
            </a:extLst>
          </p:cNvPr>
          <p:cNvSpPr txBox="1"/>
          <p:nvPr/>
        </p:nvSpPr>
        <p:spPr>
          <a:xfrm>
            <a:off x="2224726" y="5064108"/>
            <a:ext cx="1225484" cy="369332"/>
          </a:xfrm>
          <a:prstGeom prst="rect">
            <a:avLst/>
          </a:prstGeom>
          <a:noFill/>
        </p:spPr>
        <p:txBody>
          <a:bodyPr wrap="square" rtlCol="0">
            <a:spAutoFit/>
          </a:bodyPr>
          <a:lstStyle/>
          <a:p>
            <a:r>
              <a:rPr lang="en-US" dirty="0"/>
              <a:t>Reporting</a:t>
            </a:r>
          </a:p>
        </p:txBody>
      </p:sp>
      <p:cxnSp>
        <p:nvCxnSpPr>
          <p:cNvPr id="58" name="Straight Arrow Connector 57">
            <a:extLst>
              <a:ext uri="{FF2B5EF4-FFF2-40B4-BE49-F238E27FC236}">
                <a16:creationId xmlns:a16="http://schemas.microsoft.com/office/drawing/2014/main" id="{7BF128C8-E1DB-44D5-A7CB-A3418F23490A}"/>
              </a:ext>
            </a:extLst>
          </p:cNvPr>
          <p:cNvCxnSpPr>
            <a:cxnSpLocks/>
          </p:cNvCxnSpPr>
          <p:nvPr/>
        </p:nvCxnSpPr>
        <p:spPr>
          <a:xfrm flipV="1">
            <a:off x="7830645" y="2361280"/>
            <a:ext cx="2011872" cy="108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F23A7E4-9F7F-4288-BA2A-ABF763116BFD}"/>
              </a:ext>
            </a:extLst>
          </p:cNvPr>
          <p:cNvCxnSpPr>
            <a:cxnSpLocks/>
          </p:cNvCxnSpPr>
          <p:nvPr/>
        </p:nvCxnSpPr>
        <p:spPr>
          <a:xfrm flipV="1">
            <a:off x="7999643" y="2644762"/>
            <a:ext cx="1899855" cy="6055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70337CA-1D67-446F-877E-163DB9A2FF60}"/>
              </a:ext>
            </a:extLst>
          </p:cNvPr>
          <p:cNvCxnSpPr>
            <a:cxnSpLocks/>
            <a:stCxn id="28" idx="3"/>
          </p:cNvCxnSpPr>
          <p:nvPr/>
        </p:nvCxnSpPr>
        <p:spPr>
          <a:xfrm flipH="1">
            <a:off x="9942548" y="2645282"/>
            <a:ext cx="640214" cy="161824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8053971-6C92-4AEB-854A-1362DD8F46E2}"/>
              </a:ext>
            </a:extLst>
          </p:cNvPr>
          <p:cNvCxnSpPr>
            <a:cxnSpLocks/>
          </p:cNvCxnSpPr>
          <p:nvPr/>
        </p:nvCxnSpPr>
        <p:spPr>
          <a:xfrm flipH="1" flipV="1">
            <a:off x="7220887" y="5418291"/>
            <a:ext cx="1307342"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8AB4138-13C5-4C2A-A3E7-BC4B7C30A65E}"/>
              </a:ext>
            </a:extLst>
          </p:cNvPr>
          <p:cNvCxnSpPr>
            <a:cxnSpLocks/>
          </p:cNvCxnSpPr>
          <p:nvPr/>
        </p:nvCxnSpPr>
        <p:spPr>
          <a:xfrm flipH="1">
            <a:off x="3795377" y="5284423"/>
            <a:ext cx="87089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1013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3BE6324-4E4D-490B-A72C-BC8DAF0B1703}"/>
              </a:ext>
            </a:extLst>
          </p:cNvPr>
          <p:cNvSpPr txBox="1"/>
          <p:nvPr/>
        </p:nvSpPr>
        <p:spPr>
          <a:xfrm>
            <a:off x="2783394" y="6422957"/>
            <a:ext cx="9318172" cy="369332"/>
          </a:xfrm>
          <a:prstGeom prst="rect">
            <a:avLst/>
          </a:prstGeom>
          <a:noFill/>
        </p:spPr>
        <p:txBody>
          <a:bodyPr wrap="square" rtlCol="0">
            <a:spAutoFit/>
          </a:bodyPr>
          <a:lstStyle/>
          <a:p>
            <a:r>
              <a:rPr lang="en-US" dirty="0"/>
              <a:t>IT17175944 | HATHNAPITIYA H.G.P.G.R.K</a:t>
            </a:r>
            <a:r>
              <a:rPr lang="en-US" dirty="0">
                <a:solidFill>
                  <a:schemeClr val="bg1"/>
                </a:solidFill>
              </a:rPr>
              <a:t>.</a:t>
            </a:r>
            <a:r>
              <a:rPr lang="en-US" dirty="0"/>
              <a:t> | 20_21-J 17 </a:t>
            </a:r>
          </a:p>
        </p:txBody>
      </p:sp>
      <p:sp>
        <p:nvSpPr>
          <p:cNvPr id="6" name="TextBox 5">
            <a:extLst>
              <a:ext uri="{FF2B5EF4-FFF2-40B4-BE49-F238E27FC236}">
                <a16:creationId xmlns:a16="http://schemas.microsoft.com/office/drawing/2014/main" id="{66F835B6-B7D1-465C-A136-930643E09BDB}"/>
              </a:ext>
            </a:extLst>
          </p:cNvPr>
          <p:cNvSpPr txBox="1"/>
          <p:nvPr/>
        </p:nvSpPr>
        <p:spPr>
          <a:xfrm>
            <a:off x="243508" y="647374"/>
            <a:ext cx="11559801" cy="1200329"/>
          </a:xfrm>
          <a:prstGeom prst="rect">
            <a:avLst/>
          </a:prstGeom>
          <a:noFill/>
        </p:spPr>
        <p:txBody>
          <a:bodyPr wrap="square" rtlCol="0" anchor="ctr">
            <a:spAutoFit/>
          </a:bodyPr>
          <a:lstStyle/>
          <a:p>
            <a:pPr marL="571500" indent="-571500">
              <a:buFont typeface="Wingdings" panose="05000000000000000000" pitchFamily="2" charset="2"/>
              <a:buChar char="Ø"/>
            </a:pPr>
            <a:r>
              <a:rPr lang="en-US" altLang="ko-KR" sz="3600" dirty="0">
                <a:solidFill>
                  <a:schemeClr val="accent1"/>
                </a:solidFill>
                <a:latin typeface="Times New Roman" panose="02020603050405020304" pitchFamily="18" charset="0"/>
                <a:cs typeface="Times New Roman" panose="02020603050405020304" pitchFamily="18" charset="0"/>
              </a:rPr>
              <a:t>Information gathering about the current network infrastructure</a:t>
            </a:r>
          </a:p>
        </p:txBody>
      </p:sp>
      <p:sp>
        <p:nvSpPr>
          <p:cNvPr id="4" name="TextBox 3">
            <a:extLst>
              <a:ext uri="{FF2B5EF4-FFF2-40B4-BE49-F238E27FC236}">
                <a16:creationId xmlns:a16="http://schemas.microsoft.com/office/drawing/2014/main" id="{328BC8C6-9928-4247-848B-F383DF18B274}"/>
              </a:ext>
            </a:extLst>
          </p:cNvPr>
          <p:cNvSpPr txBox="1"/>
          <p:nvPr/>
        </p:nvSpPr>
        <p:spPr>
          <a:xfrm>
            <a:off x="1686187" y="1970814"/>
            <a:ext cx="9722840" cy="3693319"/>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Using the </a:t>
            </a:r>
            <a:r>
              <a:rPr lang="en-US" sz="3600" b="0" i="0" dirty="0">
                <a:solidFill>
                  <a:srgbClr val="202124"/>
                </a:solidFill>
                <a:effectLst/>
                <a:latin typeface="Google Sans"/>
              </a:rPr>
              <a:t>questionnaire</a:t>
            </a:r>
            <a:r>
              <a:rPr lang="en-US" sz="3600" dirty="0">
                <a:latin typeface="Times New Roman" panose="02020603050405020304" pitchFamily="18" charset="0"/>
                <a:cs typeface="Times New Roman" panose="02020603050405020304" pitchFamily="18" charset="0"/>
              </a:rPr>
              <a:t>, identified</a:t>
            </a:r>
          </a:p>
          <a:p>
            <a:pPr marL="1028700" lvl="1" indent="-5715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Existing network infrastructure</a:t>
            </a:r>
          </a:p>
          <a:p>
            <a:pPr marL="1028700" lvl="1" indent="-5715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What are the issues in wired communication</a:t>
            </a:r>
          </a:p>
          <a:p>
            <a:pPr marL="1028700" lvl="1" indent="-5715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What type of protocol they request </a:t>
            </a:r>
          </a:p>
          <a:p>
            <a:pPr marL="1028700" lvl="1" indent="-5715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Why the wireless solution they required</a:t>
            </a:r>
          </a:p>
          <a:p>
            <a:pPr marL="1028700" lvl="1" indent="-5715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What are the main point to be considered  </a:t>
            </a:r>
          </a:p>
          <a:p>
            <a:endParaRPr lang="en-US" dirty="0"/>
          </a:p>
        </p:txBody>
      </p:sp>
    </p:spTree>
    <p:extLst>
      <p:ext uri="{BB962C8B-B14F-4D97-AF65-F5344CB8AC3E}">
        <p14:creationId xmlns:p14="http://schemas.microsoft.com/office/powerpoint/2010/main" val="2488120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3BE6324-4E4D-490B-A72C-BC8DAF0B1703}"/>
              </a:ext>
            </a:extLst>
          </p:cNvPr>
          <p:cNvSpPr txBox="1"/>
          <p:nvPr/>
        </p:nvSpPr>
        <p:spPr>
          <a:xfrm>
            <a:off x="2783394" y="6422957"/>
            <a:ext cx="9318172" cy="369332"/>
          </a:xfrm>
          <a:prstGeom prst="rect">
            <a:avLst/>
          </a:prstGeom>
          <a:noFill/>
        </p:spPr>
        <p:txBody>
          <a:bodyPr wrap="square" rtlCol="0">
            <a:spAutoFit/>
          </a:bodyPr>
          <a:lstStyle/>
          <a:p>
            <a:r>
              <a:rPr lang="en-US" dirty="0"/>
              <a:t>IT17175944 | HATHNAPITIYA H.G.P.G.R.K</a:t>
            </a:r>
            <a:r>
              <a:rPr lang="en-US" dirty="0">
                <a:solidFill>
                  <a:schemeClr val="bg1"/>
                </a:solidFill>
              </a:rPr>
              <a:t>.</a:t>
            </a:r>
            <a:r>
              <a:rPr lang="en-US" dirty="0"/>
              <a:t> | 20_21-J 17 </a:t>
            </a:r>
          </a:p>
        </p:txBody>
      </p:sp>
      <p:sp>
        <p:nvSpPr>
          <p:cNvPr id="6" name="TextBox 5">
            <a:extLst>
              <a:ext uri="{FF2B5EF4-FFF2-40B4-BE49-F238E27FC236}">
                <a16:creationId xmlns:a16="http://schemas.microsoft.com/office/drawing/2014/main" id="{66F835B6-B7D1-465C-A136-930643E09BDB}"/>
              </a:ext>
            </a:extLst>
          </p:cNvPr>
          <p:cNvSpPr txBox="1"/>
          <p:nvPr/>
        </p:nvSpPr>
        <p:spPr>
          <a:xfrm>
            <a:off x="302232" y="597203"/>
            <a:ext cx="11433966" cy="646331"/>
          </a:xfrm>
          <a:prstGeom prst="rect">
            <a:avLst/>
          </a:prstGeom>
          <a:noFill/>
        </p:spPr>
        <p:txBody>
          <a:bodyPr wrap="square" rtlCol="0" anchor="ctr">
            <a:spAutoFit/>
          </a:bodyPr>
          <a:lstStyle/>
          <a:p>
            <a:pPr marL="571500" indent="-571500">
              <a:buFont typeface="Wingdings" panose="05000000000000000000" pitchFamily="2" charset="2"/>
              <a:buChar char="Ø"/>
            </a:pPr>
            <a:r>
              <a:rPr lang="en-US" altLang="ko-KR" sz="3600" b="1" dirty="0">
                <a:solidFill>
                  <a:schemeClr val="accent1"/>
                </a:solidFill>
                <a:latin typeface="Times New Roman" panose="02020603050405020304" pitchFamily="18" charset="0"/>
                <a:cs typeface="Times New Roman" panose="02020603050405020304" pitchFamily="18" charset="0"/>
              </a:rPr>
              <a:t>Observing the wireless communication protocol</a:t>
            </a:r>
          </a:p>
        </p:txBody>
      </p:sp>
      <p:graphicFrame>
        <p:nvGraphicFramePr>
          <p:cNvPr id="5" name="Table 6">
            <a:extLst>
              <a:ext uri="{FF2B5EF4-FFF2-40B4-BE49-F238E27FC236}">
                <a16:creationId xmlns:a16="http://schemas.microsoft.com/office/drawing/2014/main" id="{89456018-6A34-4B52-B5C1-D39A462A8DBE}"/>
              </a:ext>
            </a:extLst>
          </p:cNvPr>
          <p:cNvGraphicFramePr>
            <a:graphicFrameLocks noGrp="1"/>
          </p:cNvGraphicFramePr>
          <p:nvPr/>
        </p:nvGraphicFramePr>
        <p:xfrm>
          <a:off x="1822275" y="1424557"/>
          <a:ext cx="8128000" cy="3647849"/>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13414729"/>
                    </a:ext>
                  </a:extLst>
                </a:gridCol>
                <a:gridCol w="2032000">
                  <a:extLst>
                    <a:ext uri="{9D8B030D-6E8A-4147-A177-3AD203B41FA5}">
                      <a16:colId xmlns:a16="http://schemas.microsoft.com/office/drawing/2014/main" val="1665496507"/>
                    </a:ext>
                  </a:extLst>
                </a:gridCol>
                <a:gridCol w="2032000">
                  <a:extLst>
                    <a:ext uri="{9D8B030D-6E8A-4147-A177-3AD203B41FA5}">
                      <a16:colId xmlns:a16="http://schemas.microsoft.com/office/drawing/2014/main" val="452442533"/>
                    </a:ext>
                  </a:extLst>
                </a:gridCol>
                <a:gridCol w="2032000">
                  <a:extLst>
                    <a:ext uri="{9D8B030D-6E8A-4147-A177-3AD203B41FA5}">
                      <a16:colId xmlns:a16="http://schemas.microsoft.com/office/drawing/2014/main" val="4110637367"/>
                    </a:ext>
                  </a:extLst>
                </a:gridCol>
              </a:tblGrid>
              <a:tr h="996089">
                <a:tc>
                  <a:txBody>
                    <a:bodyPr/>
                    <a:lstStyle/>
                    <a:p>
                      <a:endParaRPr lang="en-US" dirty="0"/>
                    </a:p>
                  </a:txBody>
                  <a:tcPr/>
                </a:tc>
                <a:tc>
                  <a:txBody>
                    <a:bodyPr/>
                    <a:lstStyle/>
                    <a:p>
                      <a:pPr algn="ctr"/>
                      <a:r>
                        <a:rPr lang="en-US" dirty="0"/>
                        <a:t>WEP</a:t>
                      </a:r>
                    </a:p>
                  </a:txBody>
                  <a:tcPr anchor="ctr"/>
                </a:tc>
                <a:tc>
                  <a:txBody>
                    <a:bodyPr/>
                    <a:lstStyle/>
                    <a:p>
                      <a:pPr algn="ctr"/>
                      <a:r>
                        <a:rPr lang="en-US" dirty="0"/>
                        <a:t>WAP2</a:t>
                      </a:r>
                    </a:p>
                  </a:txBody>
                  <a:tcPr anchor="ctr"/>
                </a:tc>
                <a:tc>
                  <a:txBody>
                    <a:bodyPr/>
                    <a:lstStyle/>
                    <a:p>
                      <a:pPr algn="ctr"/>
                      <a:r>
                        <a:rPr lang="en-US" dirty="0"/>
                        <a:t>WAP3</a:t>
                      </a:r>
                    </a:p>
                  </a:txBody>
                  <a:tcPr anchor="ctr"/>
                </a:tc>
                <a:extLst>
                  <a:ext uri="{0D108BD9-81ED-4DB2-BD59-A6C34878D82A}">
                    <a16:rowId xmlns:a16="http://schemas.microsoft.com/office/drawing/2014/main" val="2909119511"/>
                  </a:ext>
                </a:extLst>
              </a:tr>
              <a:tr h="996089">
                <a:tc>
                  <a:txBody>
                    <a:bodyPr/>
                    <a:lstStyle/>
                    <a:p>
                      <a:r>
                        <a:rPr lang="en-US" dirty="0"/>
                        <a:t>Encryption method</a:t>
                      </a:r>
                    </a:p>
                  </a:txBody>
                  <a:tcPr anchor="ctr"/>
                </a:tc>
                <a:tc>
                  <a:txBody>
                    <a:bodyPr/>
                    <a:lstStyle/>
                    <a:p>
                      <a:pPr algn="l"/>
                      <a:r>
                        <a:rPr lang="en-US" dirty="0"/>
                        <a:t>RC4 (</a:t>
                      </a:r>
                      <a:r>
                        <a:rPr lang="en-US" dirty="0" err="1"/>
                        <a:t>Rivest</a:t>
                      </a:r>
                      <a:r>
                        <a:rPr lang="en-US" dirty="0"/>
                        <a:t> Cipher 4)</a:t>
                      </a:r>
                    </a:p>
                    <a:p>
                      <a:pPr algn="l"/>
                      <a:r>
                        <a:rPr lang="en-US" dirty="0"/>
                        <a:t>CRC – 32 (Cyclic Redundancy Check)</a:t>
                      </a:r>
                    </a:p>
                  </a:txBody>
                  <a:tcPr/>
                </a:tc>
                <a:tc>
                  <a:txBody>
                    <a:bodyPr/>
                    <a:lstStyle/>
                    <a:p>
                      <a:r>
                        <a:rPr lang="en-US" dirty="0"/>
                        <a:t>AES-CCMP encryption</a:t>
                      </a:r>
                    </a:p>
                  </a:txBody>
                  <a:tcPr/>
                </a:tc>
                <a:tc>
                  <a:txBody>
                    <a:bodyPr/>
                    <a:lstStyle/>
                    <a:p>
                      <a:r>
                        <a:rPr lang="en-US" dirty="0"/>
                        <a:t>AES </a:t>
                      </a:r>
                    </a:p>
                    <a:p>
                      <a:r>
                        <a:rPr lang="en-US" dirty="0"/>
                        <a:t>DES</a:t>
                      </a:r>
                    </a:p>
                  </a:txBody>
                  <a:tcPr/>
                </a:tc>
                <a:extLst>
                  <a:ext uri="{0D108BD9-81ED-4DB2-BD59-A6C34878D82A}">
                    <a16:rowId xmlns:a16="http://schemas.microsoft.com/office/drawing/2014/main" val="2149735944"/>
                  </a:ext>
                </a:extLst>
              </a:tr>
              <a:tr h="996089">
                <a:tc>
                  <a:txBody>
                    <a:bodyPr/>
                    <a:lstStyle/>
                    <a:p>
                      <a:r>
                        <a:rPr lang="en-US" dirty="0"/>
                        <a:t>Authentication method</a:t>
                      </a:r>
                    </a:p>
                  </a:txBody>
                  <a:tcPr anchor="ctr"/>
                </a:tc>
                <a:tc>
                  <a:txBody>
                    <a:bodyPr/>
                    <a:lstStyle/>
                    <a:p>
                      <a:r>
                        <a:rPr lang="en-US" dirty="0"/>
                        <a:t>Open System Authentication</a:t>
                      </a:r>
                    </a:p>
                    <a:p>
                      <a:r>
                        <a:rPr lang="en-US" dirty="0"/>
                        <a:t>Shared Key Authentication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Preshared</a:t>
                      </a:r>
                      <a:r>
                        <a:rPr lang="en-US" dirty="0"/>
                        <a:t> key(PSK)</a:t>
                      </a:r>
                    </a:p>
                    <a:p>
                      <a:endParaRPr lang="en-US" dirty="0"/>
                    </a:p>
                  </a:txBody>
                  <a:tcPr/>
                </a:tc>
                <a:tc>
                  <a:txBody>
                    <a:bodyPr/>
                    <a:lstStyle/>
                    <a:p>
                      <a:r>
                        <a:rPr lang="en-US" dirty="0"/>
                        <a:t>Server authentication</a:t>
                      </a:r>
                    </a:p>
                  </a:txBody>
                  <a:tcPr/>
                </a:tc>
                <a:extLst>
                  <a:ext uri="{0D108BD9-81ED-4DB2-BD59-A6C34878D82A}">
                    <a16:rowId xmlns:a16="http://schemas.microsoft.com/office/drawing/2014/main" val="1943568703"/>
                  </a:ext>
                </a:extLst>
              </a:tr>
            </a:tbl>
          </a:graphicData>
        </a:graphic>
      </p:graphicFrame>
    </p:spTree>
    <p:extLst>
      <p:ext uri="{BB962C8B-B14F-4D97-AF65-F5344CB8AC3E}">
        <p14:creationId xmlns:p14="http://schemas.microsoft.com/office/powerpoint/2010/main" val="14375028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3BE6324-4E4D-490B-A72C-BC8DAF0B1703}"/>
              </a:ext>
            </a:extLst>
          </p:cNvPr>
          <p:cNvSpPr txBox="1"/>
          <p:nvPr/>
        </p:nvSpPr>
        <p:spPr>
          <a:xfrm>
            <a:off x="2783394" y="6422957"/>
            <a:ext cx="9318172" cy="369332"/>
          </a:xfrm>
          <a:prstGeom prst="rect">
            <a:avLst/>
          </a:prstGeom>
          <a:noFill/>
        </p:spPr>
        <p:txBody>
          <a:bodyPr wrap="square" rtlCol="0">
            <a:spAutoFit/>
          </a:bodyPr>
          <a:lstStyle/>
          <a:p>
            <a:r>
              <a:rPr lang="en-US" dirty="0"/>
              <a:t>IT17175944 | HATHNAPITIYA H.G.P.G.R.K</a:t>
            </a:r>
            <a:r>
              <a:rPr lang="en-US" dirty="0">
                <a:solidFill>
                  <a:schemeClr val="bg1"/>
                </a:solidFill>
              </a:rPr>
              <a:t>.</a:t>
            </a:r>
            <a:r>
              <a:rPr lang="en-US" dirty="0"/>
              <a:t> | 20_21-J 17 </a:t>
            </a:r>
          </a:p>
        </p:txBody>
      </p:sp>
      <p:sp>
        <p:nvSpPr>
          <p:cNvPr id="3" name="TextBox 2">
            <a:extLst>
              <a:ext uri="{FF2B5EF4-FFF2-40B4-BE49-F238E27FC236}">
                <a16:creationId xmlns:a16="http://schemas.microsoft.com/office/drawing/2014/main" id="{D4A12168-B30C-4EBC-AF23-3DFE26BFEF87}"/>
              </a:ext>
            </a:extLst>
          </p:cNvPr>
          <p:cNvSpPr txBox="1"/>
          <p:nvPr/>
        </p:nvSpPr>
        <p:spPr>
          <a:xfrm>
            <a:off x="511728" y="310393"/>
            <a:ext cx="10826425" cy="1446550"/>
          </a:xfrm>
          <a:prstGeom prst="rect">
            <a:avLst/>
          </a:prstGeom>
          <a:noFill/>
        </p:spPr>
        <p:txBody>
          <a:bodyPr wrap="none" rtlCol="0">
            <a:spAutoFit/>
          </a:bodyPr>
          <a:lstStyle/>
          <a:p>
            <a:pPr marL="571500" indent="-571500">
              <a:buFont typeface="Wingdings" panose="05000000000000000000" pitchFamily="2" charset="2"/>
              <a:buChar char="Ø"/>
            </a:pPr>
            <a:r>
              <a:rPr lang="en-US" sz="4400" dirty="0">
                <a:solidFill>
                  <a:schemeClr val="accent1"/>
                </a:solidFill>
                <a:latin typeface="Times New Roman" panose="02020603050405020304" pitchFamily="18" charset="0"/>
                <a:cs typeface="Times New Roman" panose="02020603050405020304" pitchFamily="18" charset="0"/>
              </a:rPr>
              <a:t>Coding based on different type of algorithm </a:t>
            </a:r>
          </a:p>
          <a:p>
            <a:r>
              <a:rPr lang="en-US" sz="4400" dirty="0">
                <a:solidFill>
                  <a:schemeClr val="accent1"/>
                </a:solidFill>
                <a:latin typeface="Times New Roman" panose="02020603050405020304" pitchFamily="18" charset="0"/>
                <a:cs typeface="Times New Roman" panose="02020603050405020304" pitchFamily="18" charset="0"/>
              </a:rPr>
              <a:t>using java language</a:t>
            </a:r>
          </a:p>
        </p:txBody>
      </p:sp>
      <p:sp>
        <p:nvSpPr>
          <p:cNvPr id="4" name="TextBox 3">
            <a:extLst>
              <a:ext uri="{FF2B5EF4-FFF2-40B4-BE49-F238E27FC236}">
                <a16:creationId xmlns:a16="http://schemas.microsoft.com/office/drawing/2014/main" id="{F6241A60-09E4-45C0-852E-FB1678675CE6}"/>
              </a:ext>
            </a:extLst>
          </p:cNvPr>
          <p:cNvSpPr txBox="1"/>
          <p:nvPr/>
        </p:nvSpPr>
        <p:spPr>
          <a:xfrm>
            <a:off x="1635852" y="1828801"/>
            <a:ext cx="6040074" cy="332398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Diffie-Helman Key Exchange</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DES (Data Encryption Standard)</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Digital signature Algorithm</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RC4 (</a:t>
            </a:r>
            <a:r>
              <a:rPr lang="en-US" sz="2400" dirty="0" err="1">
                <a:latin typeface="Times New Roman" panose="02020603050405020304" pitchFamily="18" charset="0"/>
                <a:cs typeface="Times New Roman" panose="02020603050405020304" pitchFamily="18" charset="0"/>
              </a:rPr>
              <a:t>Rivest</a:t>
            </a:r>
            <a:r>
              <a:rPr lang="en-US" sz="2400" dirty="0">
                <a:latin typeface="Times New Roman" panose="02020603050405020304" pitchFamily="18" charset="0"/>
                <a:cs typeface="Times New Roman" panose="02020603050405020304" pitchFamily="18" charset="0"/>
              </a:rPr>
              <a:t> Cipher)</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AES (Advanced Encryption standard)</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MD5 (Message Digest)</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HMAC (Hash-based Message Authentication Method)</a:t>
            </a:r>
          </a:p>
          <a:p>
            <a:endParaRPr lang="en-US" dirty="0"/>
          </a:p>
        </p:txBody>
      </p:sp>
    </p:spTree>
    <p:extLst>
      <p:ext uri="{BB962C8B-B14F-4D97-AF65-F5344CB8AC3E}">
        <p14:creationId xmlns:p14="http://schemas.microsoft.com/office/powerpoint/2010/main" val="1007881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3BE6324-4E4D-490B-A72C-BC8DAF0B1703}"/>
              </a:ext>
            </a:extLst>
          </p:cNvPr>
          <p:cNvSpPr txBox="1"/>
          <p:nvPr/>
        </p:nvSpPr>
        <p:spPr>
          <a:xfrm>
            <a:off x="2783394" y="6422957"/>
            <a:ext cx="9318172" cy="369332"/>
          </a:xfrm>
          <a:prstGeom prst="rect">
            <a:avLst/>
          </a:prstGeom>
          <a:noFill/>
        </p:spPr>
        <p:txBody>
          <a:bodyPr wrap="square" rtlCol="0">
            <a:spAutoFit/>
          </a:bodyPr>
          <a:lstStyle/>
          <a:p>
            <a:r>
              <a:rPr lang="en-US" dirty="0"/>
              <a:t>IT17175944 | HATHNAPITIYA H.G.P.G.R.K</a:t>
            </a:r>
            <a:r>
              <a:rPr lang="en-US" dirty="0">
                <a:solidFill>
                  <a:schemeClr val="bg1"/>
                </a:solidFill>
              </a:rPr>
              <a:t>.</a:t>
            </a:r>
            <a:r>
              <a:rPr lang="en-US" dirty="0"/>
              <a:t> | 20_21-J 17 </a:t>
            </a:r>
          </a:p>
        </p:txBody>
      </p:sp>
      <p:pic>
        <p:nvPicPr>
          <p:cNvPr id="5" name="Picture 4" descr="Graphical user interface, text, application&#10;&#10;Description automatically generated">
            <a:extLst>
              <a:ext uri="{FF2B5EF4-FFF2-40B4-BE49-F238E27FC236}">
                <a16:creationId xmlns:a16="http://schemas.microsoft.com/office/drawing/2014/main" id="{A5970E39-7B86-41D9-98E2-FDFB4B858D07}"/>
              </a:ext>
            </a:extLst>
          </p:cNvPr>
          <p:cNvPicPr>
            <a:picLocks noChangeAspect="1"/>
          </p:cNvPicPr>
          <p:nvPr/>
        </p:nvPicPr>
        <p:blipFill rotWithShape="1">
          <a:blip r:embed="rId2">
            <a:extLst>
              <a:ext uri="{28A0092B-C50C-407E-A947-70E740481C1C}">
                <a14:useLocalDpi xmlns:a14="http://schemas.microsoft.com/office/drawing/2010/main" val="0"/>
              </a:ext>
            </a:extLst>
          </a:blip>
          <a:srcRect l="4679" t="2080"/>
          <a:stretch/>
        </p:blipFill>
        <p:spPr>
          <a:xfrm>
            <a:off x="1344336" y="231797"/>
            <a:ext cx="9503328" cy="5491395"/>
          </a:xfrm>
          <a:prstGeom prst="rect">
            <a:avLst/>
          </a:prstGeom>
        </p:spPr>
      </p:pic>
      <p:sp>
        <p:nvSpPr>
          <p:cNvPr id="6" name="TextBox 5">
            <a:extLst>
              <a:ext uri="{FF2B5EF4-FFF2-40B4-BE49-F238E27FC236}">
                <a16:creationId xmlns:a16="http://schemas.microsoft.com/office/drawing/2014/main" id="{EC9EEC20-7A59-4093-A5FF-99A47CCCE244}"/>
              </a:ext>
            </a:extLst>
          </p:cNvPr>
          <p:cNvSpPr txBox="1"/>
          <p:nvPr/>
        </p:nvSpPr>
        <p:spPr>
          <a:xfrm>
            <a:off x="4295163" y="5956183"/>
            <a:ext cx="3473043" cy="369332"/>
          </a:xfrm>
          <a:prstGeom prst="rect">
            <a:avLst/>
          </a:prstGeom>
          <a:noFill/>
        </p:spPr>
        <p:txBody>
          <a:bodyPr wrap="square" rtlCol="0">
            <a:spAutoFit/>
          </a:bodyPr>
          <a:lstStyle/>
          <a:p>
            <a:r>
              <a:rPr lang="en-US" dirty="0"/>
              <a:t>Java coding for DES</a:t>
            </a:r>
          </a:p>
        </p:txBody>
      </p:sp>
    </p:spTree>
    <p:extLst>
      <p:ext uri="{BB962C8B-B14F-4D97-AF65-F5344CB8AC3E}">
        <p14:creationId xmlns:p14="http://schemas.microsoft.com/office/powerpoint/2010/main" val="11691056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3BE6324-4E4D-490B-A72C-BC8DAF0B1703}"/>
              </a:ext>
            </a:extLst>
          </p:cNvPr>
          <p:cNvSpPr txBox="1"/>
          <p:nvPr/>
        </p:nvSpPr>
        <p:spPr>
          <a:xfrm>
            <a:off x="2783394" y="6422957"/>
            <a:ext cx="9318172" cy="369332"/>
          </a:xfrm>
          <a:prstGeom prst="rect">
            <a:avLst/>
          </a:prstGeom>
          <a:noFill/>
        </p:spPr>
        <p:txBody>
          <a:bodyPr wrap="square" rtlCol="0">
            <a:spAutoFit/>
          </a:bodyPr>
          <a:lstStyle/>
          <a:p>
            <a:r>
              <a:rPr lang="en-US" dirty="0"/>
              <a:t>IT17175944 | HATHNAPITIYA H.G.P.G.R.K</a:t>
            </a:r>
            <a:r>
              <a:rPr lang="en-US" dirty="0">
                <a:solidFill>
                  <a:schemeClr val="bg1"/>
                </a:solidFill>
              </a:rPr>
              <a:t>.</a:t>
            </a:r>
            <a:r>
              <a:rPr lang="en-US" dirty="0"/>
              <a:t> | 20_21-J 17 </a:t>
            </a:r>
          </a:p>
        </p:txBody>
      </p:sp>
      <p:sp>
        <p:nvSpPr>
          <p:cNvPr id="2" name="TextBox 1">
            <a:extLst>
              <a:ext uri="{FF2B5EF4-FFF2-40B4-BE49-F238E27FC236}">
                <a16:creationId xmlns:a16="http://schemas.microsoft.com/office/drawing/2014/main" id="{76A1C238-85EF-4A5B-99F9-A88D4D23A0A2}"/>
              </a:ext>
            </a:extLst>
          </p:cNvPr>
          <p:cNvSpPr txBox="1"/>
          <p:nvPr/>
        </p:nvSpPr>
        <p:spPr>
          <a:xfrm>
            <a:off x="1216403" y="402672"/>
            <a:ext cx="9202723"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b="1" dirty="0">
                <a:solidFill>
                  <a:schemeClr val="accent1"/>
                </a:solidFill>
              </a:rPr>
              <a:t>Apache Druid Data Warehouse Tool</a:t>
            </a:r>
          </a:p>
        </p:txBody>
      </p:sp>
      <p:sp>
        <p:nvSpPr>
          <p:cNvPr id="3" name="TextBox 2">
            <a:extLst>
              <a:ext uri="{FF2B5EF4-FFF2-40B4-BE49-F238E27FC236}">
                <a16:creationId xmlns:a16="http://schemas.microsoft.com/office/drawing/2014/main" id="{CB14C250-8F1A-44D0-B13A-678D2DA3DBCF}"/>
              </a:ext>
            </a:extLst>
          </p:cNvPr>
          <p:cNvSpPr txBox="1"/>
          <p:nvPr/>
        </p:nvSpPr>
        <p:spPr>
          <a:xfrm>
            <a:off x="1677798" y="987447"/>
            <a:ext cx="7348756" cy="3785652"/>
          </a:xfrm>
          <a:prstGeom prst="rect">
            <a:avLst/>
          </a:prstGeom>
          <a:noFill/>
        </p:spPr>
        <p:txBody>
          <a:bodyPr wrap="square" rtlCol="0">
            <a:spAutoFit/>
          </a:bodyPr>
          <a:lstStyle/>
          <a:p>
            <a:r>
              <a:rPr lang="en-US" sz="2000" dirty="0"/>
              <a:t>Apache druid is the data warehouse which is specially design for fast OLAP operation for large data set.</a:t>
            </a:r>
          </a:p>
          <a:p>
            <a:r>
              <a:rPr lang="en-US" sz="2000" dirty="0"/>
              <a:t>Druid architecture supports the data warehousing concept, time series data bases and log search systems.</a:t>
            </a:r>
          </a:p>
          <a:p>
            <a:endParaRPr lang="en-US" sz="2000" dirty="0"/>
          </a:p>
          <a:p>
            <a:r>
              <a:rPr lang="en-US" sz="2000" dirty="0"/>
              <a:t>Some of key features are,</a:t>
            </a:r>
          </a:p>
          <a:p>
            <a:r>
              <a:rPr lang="en-US" sz="2000" dirty="0"/>
              <a:t>	Columnar storage format</a:t>
            </a:r>
          </a:p>
          <a:p>
            <a:r>
              <a:rPr lang="en-US" sz="2000" dirty="0"/>
              <a:t>	Cloud native fault tolerance Architecture</a:t>
            </a:r>
          </a:p>
          <a:p>
            <a:r>
              <a:rPr lang="en-US" sz="2000" dirty="0"/>
              <a:t>	No data loss</a:t>
            </a:r>
          </a:p>
          <a:p>
            <a:r>
              <a:rPr lang="en-US" sz="2000" dirty="0"/>
              <a:t>	Massively parallel processing</a:t>
            </a:r>
          </a:p>
          <a:p>
            <a:r>
              <a:rPr lang="en-US" sz="2000" dirty="0"/>
              <a:t>	Support approximate Algorithm</a:t>
            </a:r>
          </a:p>
          <a:p>
            <a:r>
              <a:rPr lang="en-US" sz="2000" dirty="0"/>
              <a:t>	fast query latencies</a:t>
            </a:r>
          </a:p>
        </p:txBody>
      </p:sp>
    </p:spTree>
    <p:extLst>
      <p:ext uri="{BB962C8B-B14F-4D97-AF65-F5344CB8AC3E}">
        <p14:creationId xmlns:p14="http://schemas.microsoft.com/office/powerpoint/2010/main" val="4044492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System Overview Diagram</a:t>
            </a:r>
          </a:p>
        </p:txBody>
      </p:sp>
      <p:pic>
        <p:nvPicPr>
          <p:cNvPr id="8" name="Picture 7" descr="A close up of a logo&#10;&#10;Description automatically generated">
            <a:extLst>
              <a:ext uri="{FF2B5EF4-FFF2-40B4-BE49-F238E27FC236}">
                <a16:creationId xmlns:a16="http://schemas.microsoft.com/office/drawing/2014/main" id="{6273F93F-10C5-4D34-9F61-C8AEB3007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150" y="969639"/>
            <a:ext cx="10703700" cy="5529132"/>
          </a:xfrm>
          <a:prstGeom prst="rect">
            <a:avLst/>
          </a:prstGeom>
        </p:spPr>
      </p:pic>
    </p:spTree>
    <p:extLst>
      <p:ext uri="{BB962C8B-B14F-4D97-AF65-F5344CB8AC3E}">
        <p14:creationId xmlns:p14="http://schemas.microsoft.com/office/powerpoint/2010/main" val="11937619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3BE6324-4E4D-490B-A72C-BC8DAF0B1703}"/>
              </a:ext>
            </a:extLst>
          </p:cNvPr>
          <p:cNvSpPr txBox="1"/>
          <p:nvPr/>
        </p:nvSpPr>
        <p:spPr>
          <a:xfrm>
            <a:off x="2783394" y="6422957"/>
            <a:ext cx="9318172" cy="369332"/>
          </a:xfrm>
          <a:prstGeom prst="rect">
            <a:avLst/>
          </a:prstGeom>
          <a:noFill/>
        </p:spPr>
        <p:txBody>
          <a:bodyPr wrap="square" rtlCol="0">
            <a:spAutoFit/>
          </a:bodyPr>
          <a:lstStyle/>
          <a:p>
            <a:r>
              <a:rPr lang="en-US" dirty="0"/>
              <a:t>IT17175944 | HATHNAPITIYA H.G.P.G.R.K</a:t>
            </a:r>
            <a:r>
              <a:rPr lang="en-US" dirty="0">
                <a:solidFill>
                  <a:schemeClr val="bg1"/>
                </a:solidFill>
              </a:rPr>
              <a:t>.</a:t>
            </a:r>
            <a:r>
              <a:rPr lang="en-US" dirty="0"/>
              <a:t> | 20_21-J 17 </a:t>
            </a:r>
          </a:p>
        </p:txBody>
      </p:sp>
      <p:pic>
        <p:nvPicPr>
          <p:cNvPr id="3" name="Picture 2" descr="A screenshot of a computer&#10;&#10;Description automatically generated">
            <a:extLst>
              <a:ext uri="{FF2B5EF4-FFF2-40B4-BE49-F238E27FC236}">
                <a16:creationId xmlns:a16="http://schemas.microsoft.com/office/drawing/2014/main" id="{D91A5F25-BFB5-4060-895E-63B15B611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014464"/>
          </a:xfrm>
          <a:prstGeom prst="rect">
            <a:avLst/>
          </a:prstGeom>
        </p:spPr>
      </p:pic>
    </p:spTree>
    <p:extLst>
      <p:ext uri="{BB962C8B-B14F-4D97-AF65-F5344CB8AC3E}">
        <p14:creationId xmlns:p14="http://schemas.microsoft.com/office/powerpoint/2010/main" val="22730462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324AF8-F7A7-43A7-986E-B4EDFB73BCAC}"/>
              </a:ext>
            </a:extLst>
          </p:cNvPr>
          <p:cNvSpPr txBox="1"/>
          <p:nvPr/>
        </p:nvSpPr>
        <p:spPr>
          <a:xfrm>
            <a:off x="820998" y="1095364"/>
            <a:ext cx="7333102" cy="5109091"/>
          </a:xfrm>
          <a:prstGeom prst="rect">
            <a:avLst/>
          </a:prstGeom>
          <a:noFill/>
        </p:spPr>
        <p:txBody>
          <a:bodyPr wrap="square" rtlCol="0">
            <a:spAutoFit/>
          </a:bodyPr>
          <a:lstStyle/>
          <a:p>
            <a:r>
              <a:rPr lang="en-US" sz="2800" dirty="0">
                <a:solidFill>
                  <a:schemeClr val="accent1"/>
                </a:solidFill>
                <a:latin typeface="Times New Roman" panose="02020603050405020304" pitchFamily="18" charset="0"/>
                <a:cs typeface="Times New Roman" panose="02020603050405020304" pitchFamily="18" charset="0"/>
              </a:rPr>
              <a:t>User Requirement</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Generate report quickly</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Effectively and efficient way for data communication</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End user client application</a:t>
            </a:r>
          </a:p>
          <a:p>
            <a:r>
              <a:rPr lang="en-US" sz="2800" dirty="0">
                <a:solidFill>
                  <a:schemeClr val="accent1"/>
                </a:solidFill>
                <a:latin typeface="Times New Roman" panose="02020603050405020304" pitchFamily="18" charset="0"/>
                <a:cs typeface="Times New Roman" panose="02020603050405020304" pitchFamily="18" charset="0"/>
              </a:rPr>
              <a:t>Functional Requirement</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Reliability</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Fault tolerance</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Low cost </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Security </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Integrated with massive and elastic storage </a:t>
            </a:r>
          </a:p>
          <a:p>
            <a:endParaRPr lang="en-US" dirty="0"/>
          </a:p>
        </p:txBody>
      </p:sp>
      <p:sp>
        <p:nvSpPr>
          <p:cNvPr id="13" name="TextBox 12">
            <a:extLst>
              <a:ext uri="{FF2B5EF4-FFF2-40B4-BE49-F238E27FC236}">
                <a16:creationId xmlns:a16="http://schemas.microsoft.com/office/drawing/2014/main" id="{43BE6324-4E4D-490B-A72C-BC8DAF0B1703}"/>
              </a:ext>
            </a:extLst>
          </p:cNvPr>
          <p:cNvSpPr txBox="1"/>
          <p:nvPr/>
        </p:nvSpPr>
        <p:spPr>
          <a:xfrm>
            <a:off x="2783394" y="6422957"/>
            <a:ext cx="9318172" cy="369332"/>
          </a:xfrm>
          <a:prstGeom prst="rect">
            <a:avLst/>
          </a:prstGeom>
          <a:noFill/>
        </p:spPr>
        <p:txBody>
          <a:bodyPr wrap="square" rtlCol="0">
            <a:spAutoFit/>
          </a:bodyPr>
          <a:lstStyle/>
          <a:p>
            <a:r>
              <a:rPr lang="en-US" dirty="0"/>
              <a:t>IT17175944 | HATHNAPITIYA H.G.P.G.R.K</a:t>
            </a:r>
            <a:r>
              <a:rPr lang="en-US" dirty="0">
                <a:solidFill>
                  <a:schemeClr val="bg1"/>
                </a:solidFill>
              </a:rPr>
              <a:t>.</a:t>
            </a:r>
            <a:r>
              <a:rPr lang="en-US" dirty="0"/>
              <a:t> | 20_21-J 17 </a:t>
            </a:r>
          </a:p>
        </p:txBody>
      </p:sp>
      <p:sp>
        <p:nvSpPr>
          <p:cNvPr id="6" name="TextBox 5">
            <a:extLst>
              <a:ext uri="{FF2B5EF4-FFF2-40B4-BE49-F238E27FC236}">
                <a16:creationId xmlns:a16="http://schemas.microsoft.com/office/drawing/2014/main" id="{66F835B6-B7D1-465C-A136-930643E09BDB}"/>
              </a:ext>
            </a:extLst>
          </p:cNvPr>
          <p:cNvSpPr txBox="1"/>
          <p:nvPr/>
        </p:nvSpPr>
        <p:spPr>
          <a:xfrm>
            <a:off x="285454" y="325923"/>
            <a:ext cx="4537500" cy="769441"/>
          </a:xfrm>
          <a:prstGeom prst="rect">
            <a:avLst/>
          </a:prstGeom>
          <a:noFill/>
        </p:spPr>
        <p:txBody>
          <a:bodyPr wrap="square" rtlCol="0" anchor="ctr">
            <a:spAutoFit/>
          </a:bodyPr>
          <a:lstStyle/>
          <a:p>
            <a:pPr marL="571500" indent="-571500" algn="dist">
              <a:buFont typeface="Wingdings" panose="05000000000000000000" pitchFamily="2" charset="2"/>
              <a:buChar char="Ø"/>
            </a:pPr>
            <a:r>
              <a:rPr lang="en-US" altLang="ko-KR" sz="4400" b="1" dirty="0">
                <a:solidFill>
                  <a:schemeClr val="accent1"/>
                </a:solidFill>
                <a:latin typeface="Times New Roman" panose="02020603050405020304" pitchFamily="18" charset="0"/>
                <a:cs typeface="Times New Roman" panose="02020603050405020304" pitchFamily="18" charset="0"/>
              </a:rPr>
              <a:t>Requirements</a:t>
            </a:r>
          </a:p>
        </p:txBody>
      </p:sp>
      <p:sp>
        <p:nvSpPr>
          <p:cNvPr id="3" name="TextBox 2">
            <a:extLst>
              <a:ext uri="{FF2B5EF4-FFF2-40B4-BE49-F238E27FC236}">
                <a16:creationId xmlns:a16="http://schemas.microsoft.com/office/drawing/2014/main" id="{7001325E-E955-483C-A440-429246709367}"/>
              </a:ext>
            </a:extLst>
          </p:cNvPr>
          <p:cNvSpPr txBox="1"/>
          <p:nvPr/>
        </p:nvSpPr>
        <p:spPr>
          <a:xfrm>
            <a:off x="7550093" y="1095364"/>
            <a:ext cx="3649210" cy="1815882"/>
          </a:xfrm>
          <a:prstGeom prst="rect">
            <a:avLst/>
          </a:prstGeom>
          <a:noFill/>
        </p:spPr>
        <p:txBody>
          <a:bodyPr wrap="square" rtlCol="0">
            <a:spAutoFit/>
          </a:bodyPr>
          <a:lstStyle/>
          <a:p>
            <a:r>
              <a:rPr lang="en-US" sz="2800" dirty="0">
                <a:solidFill>
                  <a:schemeClr val="accent1"/>
                </a:solidFill>
                <a:latin typeface="Times New Roman" panose="02020603050405020304" pitchFamily="18" charset="0"/>
                <a:cs typeface="Times New Roman" panose="02020603050405020304" pitchFamily="18" charset="0"/>
              </a:rPr>
              <a:t>Non-functional Requirement</a:t>
            </a:r>
          </a:p>
          <a:p>
            <a:pPr marL="457200" indent="-457200">
              <a:buFont typeface="Arial" panose="020B0604020202020204" pitchFamily="34" charset="0"/>
              <a:buChar char="•"/>
            </a:pPr>
            <a:r>
              <a:rPr lang="en-US" sz="2800" dirty="0"/>
              <a:t>Company rules</a:t>
            </a:r>
          </a:p>
          <a:p>
            <a:pPr marL="457200" indent="-457200">
              <a:buFont typeface="Arial" panose="020B0604020202020204" pitchFamily="34" charset="0"/>
              <a:buChar char="•"/>
            </a:pPr>
            <a:r>
              <a:rPr lang="en-US" sz="2800" dirty="0"/>
              <a:t>Legal policies</a:t>
            </a:r>
          </a:p>
        </p:txBody>
      </p:sp>
    </p:spTree>
    <p:extLst>
      <p:ext uri="{BB962C8B-B14F-4D97-AF65-F5344CB8AC3E}">
        <p14:creationId xmlns:p14="http://schemas.microsoft.com/office/powerpoint/2010/main" val="33765106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324AF8-F7A7-43A7-986E-B4EDFB73BCAC}"/>
              </a:ext>
            </a:extLst>
          </p:cNvPr>
          <p:cNvSpPr txBox="1"/>
          <p:nvPr/>
        </p:nvSpPr>
        <p:spPr>
          <a:xfrm>
            <a:off x="1227398" y="1538709"/>
            <a:ext cx="7333102" cy="2677656"/>
          </a:xfrm>
          <a:prstGeom prst="rect">
            <a:avLst/>
          </a:prstGeom>
          <a:noFill/>
        </p:spPr>
        <p:txBody>
          <a:bodyPr wrap="square" rtlCol="0">
            <a:spAutoFit/>
          </a:bodyPr>
          <a:lstStyle/>
          <a:p>
            <a:endParaRPr lang="en-US" sz="2400" dirty="0">
              <a:solidFill>
                <a:schemeClr val="accent1"/>
              </a:solidFill>
              <a:latin typeface="Times New Roman" panose="02020603050405020304" pitchFamily="18" charset="0"/>
              <a:cs typeface="Times New Roman" panose="02020603050405020304" pitchFamily="18" charset="0"/>
            </a:endParaRPr>
          </a:p>
          <a:p>
            <a:r>
              <a:rPr lang="en-US" sz="2400" dirty="0"/>
              <a:t>Java Language</a:t>
            </a:r>
          </a:p>
          <a:p>
            <a:r>
              <a:rPr lang="en-US" sz="2400" dirty="0"/>
              <a:t>PLC (Programmable Logic Device)</a:t>
            </a:r>
          </a:p>
          <a:p>
            <a:r>
              <a:rPr lang="en-US" sz="2400" dirty="0"/>
              <a:t>NetBeans</a:t>
            </a:r>
          </a:p>
          <a:p>
            <a:r>
              <a:rPr lang="en-US" sz="2400" dirty="0"/>
              <a:t>Apache Druid</a:t>
            </a:r>
          </a:p>
          <a:p>
            <a:r>
              <a:rPr lang="en-US" sz="2400" dirty="0"/>
              <a:t>SQL</a:t>
            </a:r>
          </a:p>
          <a:p>
            <a:r>
              <a:rPr lang="en-US" sz="2400" dirty="0"/>
              <a:t> </a:t>
            </a:r>
          </a:p>
        </p:txBody>
      </p:sp>
      <p:sp>
        <p:nvSpPr>
          <p:cNvPr id="13" name="TextBox 12">
            <a:extLst>
              <a:ext uri="{FF2B5EF4-FFF2-40B4-BE49-F238E27FC236}">
                <a16:creationId xmlns:a16="http://schemas.microsoft.com/office/drawing/2014/main" id="{43BE6324-4E4D-490B-A72C-BC8DAF0B1703}"/>
              </a:ext>
            </a:extLst>
          </p:cNvPr>
          <p:cNvSpPr txBox="1"/>
          <p:nvPr/>
        </p:nvSpPr>
        <p:spPr>
          <a:xfrm>
            <a:off x="2783394" y="6422957"/>
            <a:ext cx="9318172" cy="369332"/>
          </a:xfrm>
          <a:prstGeom prst="rect">
            <a:avLst/>
          </a:prstGeom>
          <a:noFill/>
        </p:spPr>
        <p:txBody>
          <a:bodyPr wrap="square" rtlCol="0">
            <a:spAutoFit/>
          </a:bodyPr>
          <a:lstStyle/>
          <a:p>
            <a:r>
              <a:rPr lang="en-US" dirty="0"/>
              <a:t>IT17175944 | HATHNAPITIYA H.G.P.G.R.K</a:t>
            </a:r>
            <a:r>
              <a:rPr lang="en-US" dirty="0">
                <a:solidFill>
                  <a:schemeClr val="bg1"/>
                </a:solidFill>
              </a:rPr>
              <a:t>.</a:t>
            </a:r>
            <a:r>
              <a:rPr lang="en-US" dirty="0"/>
              <a:t> | 20_21-J 17 </a:t>
            </a:r>
          </a:p>
        </p:txBody>
      </p:sp>
      <p:sp>
        <p:nvSpPr>
          <p:cNvPr id="6" name="TextBox 5">
            <a:extLst>
              <a:ext uri="{FF2B5EF4-FFF2-40B4-BE49-F238E27FC236}">
                <a16:creationId xmlns:a16="http://schemas.microsoft.com/office/drawing/2014/main" id="{66F835B6-B7D1-465C-A136-930643E09BDB}"/>
              </a:ext>
            </a:extLst>
          </p:cNvPr>
          <p:cNvSpPr txBox="1"/>
          <p:nvPr/>
        </p:nvSpPr>
        <p:spPr>
          <a:xfrm>
            <a:off x="820998" y="358737"/>
            <a:ext cx="7020510" cy="769441"/>
          </a:xfrm>
          <a:prstGeom prst="rect">
            <a:avLst/>
          </a:prstGeom>
          <a:noFill/>
        </p:spPr>
        <p:txBody>
          <a:bodyPr wrap="square" rtlCol="0" anchor="ctr">
            <a:spAutoFit/>
          </a:bodyPr>
          <a:lstStyle/>
          <a:p>
            <a:pPr marL="571500" indent="-571500" algn="dist">
              <a:buFont typeface="Wingdings" panose="05000000000000000000" pitchFamily="2" charset="2"/>
              <a:buChar char="Ø"/>
            </a:pPr>
            <a:r>
              <a:rPr lang="en-US" altLang="ko-KR" sz="4400" b="1" dirty="0">
                <a:solidFill>
                  <a:schemeClr val="accent1"/>
                </a:solidFill>
                <a:latin typeface="Times New Roman" panose="02020603050405020304" pitchFamily="18" charset="0"/>
                <a:cs typeface="Times New Roman" panose="02020603050405020304" pitchFamily="18" charset="0"/>
              </a:rPr>
              <a:t>Tools and Technology</a:t>
            </a:r>
          </a:p>
        </p:txBody>
      </p:sp>
    </p:spTree>
    <p:extLst>
      <p:ext uri="{BB962C8B-B14F-4D97-AF65-F5344CB8AC3E}">
        <p14:creationId xmlns:p14="http://schemas.microsoft.com/office/powerpoint/2010/main" val="8493978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4811177-DB80-4344-94A8-D1A39966839D}"/>
              </a:ext>
            </a:extLst>
          </p:cNvPr>
          <p:cNvGrpSpPr/>
          <p:nvPr/>
        </p:nvGrpSpPr>
        <p:grpSpPr>
          <a:xfrm rot="2801634">
            <a:off x="3700160" y="585397"/>
            <a:ext cx="4913730" cy="5063724"/>
            <a:chOff x="2829719" y="1994076"/>
            <a:chExt cx="3701454" cy="3659879"/>
          </a:xfrm>
        </p:grpSpPr>
        <p:sp>
          <p:nvSpPr>
            <p:cNvPr id="4" name="Donut 17">
              <a:extLst>
                <a:ext uri="{FF2B5EF4-FFF2-40B4-BE49-F238E27FC236}">
                  <a16:creationId xmlns:a16="http://schemas.microsoft.com/office/drawing/2014/main" id="{17A101AC-5D1F-4256-981A-835CCD4A46BD}"/>
                </a:ext>
              </a:extLst>
            </p:cNvPr>
            <p:cNvSpPr/>
            <p:nvPr/>
          </p:nvSpPr>
          <p:spPr>
            <a:xfrm>
              <a:off x="3039183" y="2343701"/>
              <a:ext cx="3310254" cy="3310254"/>
            </a:xfrm>
            <a:prstGeom prst="donut">
              <a:avLst>
                <a:gd name="adj" fmla="val 106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nvGrpSpPr>
            <p:cNvPr id="5" name="Group 4">
              <a:extLst>
                <a:ext uri="{FF2B5EF4-FFF2-40B4-BE49-F238E27FC236}">
                  <a16:creationId xmlns:a16="http://schemas.microsoft.com/office/drawing/2014/main" id="{C3F93A0F-AA5B-4E6E-92D6-AD67F9B73C11}"/>
                </a:ext>
              </a:extLst>
            </p:cNvPr>
            <p:cNvGrpSpPr/>
            <p:nvPr/>
          </p:nvGrpSpPr>
          <p:grpSpPr>
            <a:xfrm>
              <a:off x="2829719" y="1994076"/>
              <a:ext cx="3701454" cy="3402026"/>
              <a:chOff x="2829719" y="1899183"/>
              <a:chExt cx="3701454" cy="3402026"/>
            </a:xfrm>
          </p:grpSpPr>
          <p:sp>
            <p:nvSpPr>
              <p:cNvPr id="9" name="Freeform 6">
                <a:extLst>
                  <a:ext uri="{FF2B5EF4-FFF2-40B4-BE49-F238E27FC236}">
                    <a16:creationId xmlns:a16="http://schemas.microsoft.com/office/drawing/2014/main" id="{6CFA3F67-7C9D-4591-A57E-A445995938CC}"/>
                  </a:ext>
                </a:extLst>
              </p:cNvPr>
              <p:cNvSpPr>
                <a:spLocks/>
              </p:cNvSpPr>
              <p:nvPr/>
            </p:nvSpPr>
            <p:spPr bwMode="auto">
              <a:xfrm>
                <a:off x="4696967" y="3728201"/>
                <a:ext cx="1834206"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0" name="Freeform 6">
                <a:extLst>
                  <a:ext uri="{FF2B5EF4-FFF2-40B4-BE49-F238E27FC236}">
                    <a16:creationId xmlns:a16="http://schemas.microsoft.com/office/drawing/2014/main" id="{51BDCFED-EBCD-4F05-92B3-CEF7761D92EF}"/>
                  </a:ext>
                </a:extLst>
              </p:cNvPr>
              <p:cNvSpPr>
                <a:spLocks/>
              </p:cNvSpPr>
              <p:nvPr/>
            </p:nvSpPr>
            <p:spPr bwMode="auto">
              <a:xfrm rot="14400000">
                <a:off x="3858478" y="2029782"/>
                <a:ext cx="1834206"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1" name="Freeform 6">
                <a:extLst>
                  <a:ext uri="{FF2B5EF4-FFF2-40B4-BE49-F238E27FC236}">
                    <a16:creationId xmlns:a16="http://schemas.microsoft.com/office/drawing/2014/main" id="{F32DE64C-B3E4-4A66-A0D5-B421AA216ACD}"/>
                  </a:ext>
                </a:extLst>
              </p:cNvPr>
              <p:cNvSpPr>
                <a:spLocks/>
              </p:cNvSpPr>
              <p:nvPr/>
            </p:nvSpPr>
            <p:spPr bwMode="auto">
              <a:xfrm flipH="1">
                <a:off x="2829719" y="3728201"/>
                <a:ext cx="1880593"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2" name="Oval 11">
                <a:extLst>
                  <a:ext uri="{FF2B5EF4-FFF2-40B4-BE49-F238E27FC236}">
                    <a16:creationId xmlns:a16="http://schemas.microsoft.com/office/drawing/2014/main" id="{945D1617-E7F5-469F-BCEA-4777ABA113B5}"/>
                  </a:ext>
                </a:extLst>
              </p:cNvPr>
              <p:cNvSpPr/>
              <p:nvPr/>
            </p:nvSpPr>
            <p:spPr>
              <a:xfrm>
                <a:off x="4169785" y="2093822"/>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3" name="Oval 12">
                <a:extLst>
                  <a:ext uri="{FF2B5EF4-FFF2-40B4-BE49-F238E27FC236}">
                    <a16:creationId xmlns:a16="http://schemas.microsoft.com/office/drawing/2014/main" id="{3FDDB830-F8CB-46F0-824B-1487F1F5A2C3}"/>
                  </a:ext>
                </a:extLst>
              </p:cNvPr>
              <p:cNvSpPr/>
              <p:nvPr/>
            </p:nvSpPr>
            <p:spPr>
              <a:xfrm>
                <a:off x="5231789" y="4003773"/>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4" name="Oval 13">
                <a:extLst>
                  <a:ext uri="{FF2B5EF4-FFF2-40B4-BE49-F238E27FC236}">
                    <a16:creationId xmlns:a16="http://schemas.microsoft.com/office/drawing/2014/main" id="{02A1BE8C-5882-4095-B7A4-B5CA4175DC63}"/>
                  </a:ext>
                </a:extLst>
              </p:cNvPr>
              <p:cNvSpPr/>
              <p:nvPr/>
            </p:nvSpPr>
            <p:spPr>
              <a:xfrm>
                <a:off x="3030323" y="4013298"/>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5" name="Oval 14">
                <a:extLst>
                  <a:ext uri="{FF2B5EF4-FFF2-40B4-BE49-F238E27FC236}">
                    <a16:creationId xmlns:a16="http://schemas.microsoft.com/office/drawing/2014/main" id="{4D254FAA-18D2-48D8-8E6A-2F6BC53FC79C}"/>
                  </a:ext>
                </a:extLst>
              </p:cNvPr>
              <p:cNvSpPr/>
              <p:nvPr/>
            </p:nvSpPr>
            <p:spPr>
              <a:xfrm>
                <a:off x="4379537" y="3558158"/>
                <a:ext cx="649663" cy="64966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C311ACA8-C198-4695-81B3-D9556DBAFFCF}"/>
                  </a:ext>
                </a:extLst>
              </p:cNvPr>
              <p:cNvSpPr/>
              <p:nvPr/>
            </p:nvSpPr>
            <p:spPr>
              <a:xfrm>
                <a:off x="4425717" y="3609056"/>
                <a:ext cx="548372" cy="548372"/>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6" name="Arc 5">
              <a:extLst>
                <a:ext uri="{FF2B5EF4-FFF2-40B4-BE49-F238E27FC236}">
                  <a16:creationId xmlns:a16="http://schemas.microsoft.com/office/drawing/2014/main" id="{2FB10BC8-3C67-4F5C-A5CC-D472298BFC09}"/>
                </a:ext>
              </a:extLst>
            </p:cNvPr>
            <p:cNvSpPr/>
            <p:nvPr/>
          </p:nvSpPr>
          <p:spPr>
            <a:xfrm>
              <a:off x="3273733" y="2536329"/>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7" name="Arc 6">
              <a:extLst>
                <a:ext uri="{FF2B5EF4-FFF2-40B4-BE49-F238E27FC236}">
                  <a16:creationId xmlns:a16="http://schemas.microsoft.com/office/drawing/2014/main" id="{F22DBB4F-84B2-471E-AE19-A14B95D62AB0}"/>
                </a:ext>
              </a:extLst>
            </p:cNvPr>
            <p:cNvSpPr/>
            <p:nvPr/>
          </p:nvSpPr>
          <p:spPr>
            <a:xfrm rot="14360900">
              <a:off x="3205931" y="2590242"/>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8" name="Arc 7">
              <a:extLst>
                <a:ext uri="{FF2B5EF4-FFF2-40B4-BE49-F238E27FC236}">
                  <a16:creationId xmlns:a16="http://schemas.microsoft.com/office/drawing/2014/main" id="{808B645F-34EE-4ED4-A0A4-53E4396D6F6E}"/>
                </a:ext>
              </a:extLst>
            </p:cNvPr>
            <p:cNvSpPr/>
            <p:nvPr/>
          </p:nvSpPr>
          <p:spPr>
            <a:xfrm rot="7097419">
              <a:off x="3263081" y="2590242"/>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sp>
        <p:nvSpPr>
          <p:cNvPr id="17" name="TextBox 16">
            <a:extLst>
              <a:ext uri="{FF2B5EF4-FFF2-40B4-BE49-F238E27FC236}">
                <a16:creationId xmlns:a16="http://schemas.microsoft.com/office/drawing/2014/main" id="{2ACAFC7C-A66B-4A83-805D-F6DB1D0269BB}"/>
              </a:ext>
            </a:extLst>
          </p:cNvPr>
          <p:cNvSpPr txBox="1"/>
          <p:nvPr/>
        </p:nvSpPr>
        <p:spPr>
          <a:xfrm>
            <a:off x="6612185" y="1841505"/>
            <a:ext cx="1345014" cy="461665"/>
          </a:xfrm>
          <a:prstGeom prst="rect">
            <a:avLst/>
          </a:prstGeom>
          <a:noFill/>
        </p:spPr>
        <p:txBody>
          <a:bodyPr wrap="square" rtlCol="0">
            <a:spAutoFit/>
          </a:bodyPr>
          <a:lstStyle/>
          <a:p>
            <a:pPr algn="ctr"/>
            <a:r>
              <a:rPr lang="en-US" altLang="ko-KR" sz="2400" b="1" dirty="0">
                <a:solidFill>
                  <a:schemeClr val="accent1"/>
                </a:solidFill>
                <a:cs typeface="Calibri" pitchFamily="34" charset="0"/>
              </a:rPr>
              <a:t>Product</a:t>
            </a:r>
            <a:endParaRPr lang="ko-KR" altLang="en-US" sz="2400" b="1" dirty="0">
              <a:solidFill>
                <a:schemeClr val="accent1"/>
              </a:solidFill>
              <a:cs typeface="Calibri" pitchFamily="34" charset="0"/>
            </a:endParaRPr>
          </a:p>
        </p:txBody>
      </p:sp>
      <p:sp>
        <p:nvSpPr>
          <p:cNvPr id="18" name="TextBox 17">
            <a:extLst>
              <a:ext uri="{FF2B5EF4-FFF2-40B4-BE49-F238E27FC236}">
                <a16:creationId xmlns:a16="http://schemas.microsoft.com/office/drawing/2014/main" id="{35E0DBE3-8364-4988-BF02-02333BB6322C}"/>
              </a:ext>
            </a:extLst>
          </p:cNvPr>
          <p:cNvSpPr txBox="1"/>
          <p:nvPr/>
        </p:nvSpPr>
        <p:spPr>
          <a:xfrm>
            <a:off x="3475838" y="2640711"/>
            <a:ext cx="1637928" cy="461665"/>
          </a:xfrm>
          <a:prstGeom prst="rect">
            <a:avLst/>
          </a:prstGeom>
          <a:noFill/>
        </p:spPr>
        <p:txBody>
          <a:bodyPr wrap="square" rtlCol="0">
            <a:spAutoFit/>
          </a:bodyPr>
          <a:lstStyle/>
          <a:p>
            <a:pPr algn="ctr"/>
            <a:r>
              <a:rPr lang="en-US" altLang="ko-KR" sz="2400" b="1" dirty="0">
                <a:solidFill>
                  <a:schemeClr val="accent2"/>
                </a:solidFill>
                <a:cs typeface="Calibri" pitchFamily="34" charset="0"/>
              </a:rPr>
              <a:t>Customer</a:t>
            </a:r>
            <a:endParaRPr lang="ko-KR" altLang="en-US" sz="2400" b="1" dirty="0">
              <a:solidFill>
                <a:schemeClr val="accent2"/>
              </a:solidFill>
              <a:cs typeface="Calibri" pitchFamily="34" charset="0"/>
            </a:endParaRPr>
          </a:p>
        </p:txBody>
      </p:sp>
      <p:sp>
        <p:nvSpPr>
          <p:cNvPr id="19" name="TextBox 18">
            <a:extLst>
              <a:ext uri="{FF2B5EF4-FFF2-40B4-BE49-F238E27FC236}">
                <a16:creationId xmlns:a16="http://schemas.microsoft.com/office/drawing/2014/main" id="{C8D552EA-0B82-4E99-8C8B-1685A6DAE315}"/>
              </a:ext>
            </a:extLst>
          </p:cNvPr>
          <p:cNvSpPr txBox="1"/>
          <p:nvPr/>
        </p:nvSpPr>
        <p:spPr>
          <a:xfrm>
            <a:off x="5589900" y="4466158"/>
            <a:ext cx="1570405" cy="830997"/>
          </a:xfrm>
          <a:prstGeom prst="rect">
            <a:avLst/>
          </a:prstGeom>
          <a:noFill/>
        </p:spPr>
        <p:txBody>
          <a:bodyPr wrap="square" rtlCol="0">
            <a:spAutoFit/>
          </a:bodyPr>
          <a:lstStyle/>
          <a:p>
            <a:pPr algn="ctr"/>
            <a:r>
              <a:rPr lang="en-US" altLang="ko-KR" sz="2400" b="1" dirty="0">
                <a:solidFill>
                  <a:schemeClr val="accent4"/>
                </a:solidFill>
                <a:cs typeface="Calibri" pitchFamily="34" charset="0"/>
              </a:rPr>
              <a:t>Future Demand</a:t>
            </a:r>
            <a:endParaRPr lang="ko-KR" altLang="en-US" sz="2400" b="1" dirty="0">
              <a:solidFill>
                <a:schemeClr val="accent4"/>
              </a:solidFill>
              <a:cs typeface="Calibri" pitchFamily="34" charset="0"/>
            </a:endParaRPr>
          </a:p>
        </p:txBody>
      </p:sp>
      <p:sp>
        <p:nvSpPr>
          <p:cNvPr id="20" name="Rectangle 16">
            <a:extLst>
              <a:ext uri="{FF2B5EF4-FFF2-40B4-BE49-F238E27FC236}">
                <a16:creationId xmlns:a16="http://schemas.microsoft.com/office/drawing/2014/main" id="{01AD96BC-5EDE-42A6-9AA1-396E58A1FC9F}"/>
              </a:ext>
            </a:extLst>
          </p:cNvPr>
          <p:cNvSpPr/>
          <p:nvPr/>
        </p:nvSpPr>
        <p:spPr>
          <a:xfrm rot="2700000">
            <a:off x="7861823" y="769827"/>
            <a:ext cx="335042" cy="600666"/>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2" name="Oval 21">
            <a:extLst>
              <a:ext uri="{FF2B5EF4-FFF2-40B4-BE49-F238E27FC236}">
                <a16:creationId xmlns:a16="http://schemas.microsoft.com/office/drawing/2014/main" id="{39EC2D9A-DCBB-47AC-9CD3-50AD0711B9C1}"/>
              </a:ext>
            </a:extLst>
          </p:cNvPr>
          <p:cNvSpPr>
            <a:spLocks noChangeAspect="1"/>
          </p:cNvSpPr>
          <p:nvPr/>
        </p:nvSpPr>
        <p:spPr>
          <a:xfrm>
            <a:off x="8293230" y="3479556"/>
            <a:ext cx="446866" cy="45059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24" name="그룹 6">
            <a:extLst>
              <a:ext uri="{FF2B5EF4-FFF2-40B4-BE49-F238E27FC236}">
                <a16:creationId xmlns:a16="http://schemas.microsoft.com/office/drawing/2014/main" id="{CA8B4A9B-7A59-4A75-B7A5-3A068E650F27}"/>
              </a:ext>
            </a:extLst>
          </p:cNvPr>
          <p:cNvGrpSpPr/>
          <p:nvPr/>
        </p:nvGrpSpPr>
        <p:grpSpPr>
          <a:xfrm>
            <a:off x="8721615" y="3745301"/>
            <a:ext cx="3301168" cy="2020048"/>
            <a:chOff x="8123091" y="1941863"/>
            <a:chExt cx="3901011" cy="2020048"/>
          </a:xfrm>
        </p:grpSpPr>
        <p:sp>
          <p:nvSpPr>
            <p:cNvPr id="25" name="TextBox 24">
              <a:extLst>
                <a:ext uri="{FF2B5EF4-FFF2-40B4-BE49-F238E27FC236}">
                  <a16:creationId xmlns:a16="http://schemas.microsoft.com/office/drawing/2014/main" id="{DB91767F-183E-42EC-981F-D786131DD9B2}"/>
                </a:ext>
              </a:extLst>
            </p:cNvPr>
            <p:cNvSpPr txBox="1"/>
            <p:nvPr/>
          </p:nvSpPr>
          <p:spPr>
            <a:xfrm>
              <a:off x="8123091" y="2146029"/>
              <a:ext cx="3701010" cy="1815882"/>
            </a:xfrm>
            <a:prstGeom prst="rect">
              <a:avLst/>
            </a:prstGeom>
            <a:noFill/>
          </p:spPr>
          <p:txBody>
            <a:bodyPr wrap="square" rtlCol="0">
              <a:spAutoFit/>
            </a:bodyPr>
            <a:lstStyle/>
            <a:p>
              <a:r>
                <a:rPr lang="en-US" altLang="ko-KR" sz="2800" dirty="0">
                  <a:solidFill>
                    <a:schemeClr val="tx1">
                      <a:lumMod val="75000"/>
                      <a:lumOff val="25000"/>
                    </a:schemeClr>
                  </a:solidFill>
                </a:rPr>
                <a:t>  Applicable for the</a:t>
              </a:r>
            </a:p>
            <a:p>
              <a:r>
                <a:rPr lang="en-US" altLang="ko-KR" sz="2800" dirty="0">
                  <a:solidFill>
                    <a:schemeClr val="tx1">
                      <a:lumMod val="75000"/>
                      <a:lumOff val="25000"/>
                    </a:schemeClr>
                  </a:solidFill>
                </a:rPr>
                <a:t>Industrial machinery infrastructure     </a:t>
              </a:r>
              <a:endParaRPr lang="ko-KR" altLang="en-US" sz="2800" dirty="0">
                <a:solidFill>
                  <a:schemeClr val="tx1">
                    <a:lumMod val="75000"/>
                    <a:lumOff val="25000"/>
                  </a:schemeClr>
                </a:solidFill>
              </a:endParaRPr>
            </a:p>
          </p:txBody>
        </p:sp>
        <p:cxnSp>
          <p:nvCxnSpPr>
            <p:cNvPr id="27" name="Straight Connector 26">
              <a:extLst>
                <a:ext uri="{FF2B5EF4-FFF2-40B4-BE49-F238E27FC236}">
                  <a16:creationId xmlns:a16="http://schemas.microsoft.com/office/drawing/2014/main" id="{744C54CC-CBFC-482A-9BA7-77A22719AA4D}"/>
                </a:ext>
              </a:extLst>
            </p:cNvPr>
            <p:cNvCxnSpPr/>
            <p:nvPr/>
          </p:nvCxnSpPr>
          <p:spPr>
            <a:xfrm>
              <a:off x="8280102" y="1941863"/>
              <a:ext cx="3744000" cy="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8" name="그룹 7">
            <a:extLst>
              <a:ext uri="{FF2B5EF4-FFF2-40B4-BE49-F238E27FC236}">
                <a16:creationId xmlns:a16="http://schemas.microsoft.com/office/drawing/2014/main" id="{3FEECF8B-C94A-4409-A964-C899698A0D95}"/>
              </a:ext>
            </a:extLst>
          </p:cNvPr>
          <p:cNvGrpSpPr/>
          <p:nvPr/>
        </p:nvGrpSpPr>
        <p:grpSpPr>
          <a:xfrm>
            <a:off x="175827" y="2508390"/>
            <a:ext cx="3507884" cy="3108543"/>
            <a:chOff x="890962" y="2421776"/>
            <a:chExt cx="3744000" cy="1064622"/>
          </a:xfrm>
        </p:grpSpPr>
        <p:sp>
          <p:nvSpPr>
            <p:cNvPr id="29" name="TextBox 28">
              <a:extLst>
                <a:ext uri="{FF2B5EF4-FFF2-40B4-BE49-F238E27FC236}">
                  <a16:creationId xmlns:a16="http://schemas.microsoft.com/office/drawing/2014/main" id="{053C2B99-CDBD-4807-AAE6-1C7E0F270436}"/>
                </a:ext>
              </a:extLst>
            </p:cNvPr>
            <p:cNvSpPr txBox="1"/>
            <p:nvPr/>
          </p:nvSpPr>
          <p:spPr>
            <a:xfrm>
              <a:off x="912455" y="2421776"/>
              <a:ext cx="3701012" cy="1064622"/>
            </a:xfrm>
            <a:prstGeom prst="rect">
              <a:avLst/>
            </a:prstGeom>
            <a:noFill/>
          </p:spPr>
          <p:txBody>
            <a:bodyPr wrap="square" rtlCol="0">
              <a:spAutoFit/>
            </a:bodyPr>
            <a:lstStyle/>
            <a:p>
              <a:pPr marL="457200" indent="-457200">
                <a:buFont typeface="Arial" panose="020B0604020202020204" pitchFamily="34" charset="0"/>
                <a:buChar char="•"/>
              </a:pPr>
              <a:r>
                <a:rPr lang="en-US" altLang="ko-KR" sz="2800" dirty="0">
                  <a:solidFill>
                    <a:schemeClr val="tx1">
                      <a:lumMod val="75000"/>
                      <a:lumOff val="25000"/>
                    </a:schemeClr>
                  </a:solidFill>
                </a:rPr>
                <a:t>Improve the decision-making capabilities</a:t>
              </a:r>
            </a:p>
            <a:p>
              <a:pPr marL="457200" indent="-457200">
                <a:buFont typeface="Arial" panose="020B0604020202020204" pitchFamily="34" charset="0"/>
                <a:buChar char="•"/>
              </a:pPr>
              <a:r>
                <a:rPr lang="en-US" altLang="ko-KR" sz="2800" dirty="0">
                  <a:solidFill>
                    <a:schemeClr val="tx1">
                      <a:lumMod val="75000"/>
                      <a:lumOff val="25000"/>
                    </a:schemeClr>
                  </a:solidFill>
                </a:rPr>
                <a:t>Reliable and secure data communication  </a:t>
              </a:r>
            </a:p>
            <a:p>
              <a:endParaRPr lang="ko-KR" altLang="en-US" sz="2800" dirty="0">
                <a:solidFill>
                  <a:schemeClr val="tx1">
                    <a:lumMod val="75000"/>
                    <a:lumOff val="25000"/>
                  </a:schemeClr>
                </a:solidFill>
              </a:endParaRPr>
            </a:p>
          </p:txBody>
        </p:sp>
        <p:cxnSp>
          <p:nvCxnSpPr>
            <p:cNvPr id="31" name="Straight Connector 30">
              <a:extLst>
                <a:ext uri="{FF2B5EF4-FFF2-40B4-BE49-F238E27FC236}">
                  <a16:creationId xmlns:a16="http://schemas.microsoft.com/office/drawing/2014/main" id="{F39EB35C-8C0B-42AF-A1A6-C09B07C82A81}"/>
                </a:ext>
              </a:extLst>
            </p:cNvPr>
            <p:cNvCxnSpPr/>
            <p:nvPr/>
          </p:nvCxnSpPr>
          <p:spPr>
            <a:xfrm>
              <a:off x="890962" y="2421776"/>
              <a:ext cx="3744000" cy="0"/>
            </a:xfrm>
            <a:prstGeom prst="line">
              <a:avLst/>
            </a:prstGeom>
            <a:ln>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2" name="그룹 3">
            <a:extLst>
              <a:ext uri="{FF2B5EF4-FFF2-40B4-BE49-F238E27FC236}">
                <a16:creationId xmlns:a16="http://schemas.microsoft.com/office/drawing/2014/main" id="{6EED8D94-0D6F-4194-96DE-B6037EF08534}"/>
              </a:ext>
            </a:extLst>
          </p:cNvPr>
          <p:cNvGrpSpPr/>
          <p:nvPr/>
        </p:nvGrpSpPr>
        <p:grpSpPr>
          <a:xfrm>
            <a:off x="8401572" y="1100538"/>
            <a:ext cx="3400290" cy="1384995"/>
            <a:chOff x="4636424" y="5421265"/>
            <a:chExt cx="2918787" cy="1384995"/>
          </a:xfrm>
        </p:grpSpPr>
        <p:sp>
          <p:nvSpPr>
            <p:cNvPr id="33" name="TextBox 32">
              <a:extLst>
                <a:ext uri="{FF2B5EF4-FFF2-40B4-BE49-F238E27FC236}">
                  <a16:creationId xmlns:a16="http://schemas.microsoft.com/office/drawing/2014/main" id="{E4B03B0F-99D3-4DB4-AD12-9DB3BC138303}"/>
                </a:ext>
              </a:extLst>
            </p:cNvPr>
            <p:cNvSpPr txBox="1"/>
            <p:nvPr/>
          </p:nvSpPr>
          <p:spPr>
            <a:xfrm>
              <a:off x="4646212" y="5421265"/>
              <a:ext cx="2899577" cy="1384995"/>
            </a:xfrm>
            <a:prstGeom prst="rect">
              <a:avLst/>
            </a:prstGeom>
            <a:noFill/>
          </p:spPr>
          <p:txBody>
            <a:bodyPr wrap="square" rtlCol="0">
              <a:spAutoFit/>
            </a:bodyPr>
            <a:lstStyle/>
            <a:p>
              <a:pPr algn="ctr"/>
              <a:r>
                <a:rPr lang="en-US" altLang="ko-KR" sz="2800" dirty="0">
                  <a:solidFill>
                    <a:schemeClr val="tx1">
                      <a:lumMod val="75000"/>
                      <a:lumOff val="25000"/>
                    </a:schemeClr>
                  </a:solidFill>
                </a:rPr>
                <a:t>Low-cost protocol with reliability and security </a:t>
              </a:r>
              <a:endParaRPr lang="ko-KR" altLang="en-US" sz="2800" dirty="0">
                <a:solidFill>
                  <a:schemeClr val="tx1">
                    <a:lumMod val="75000"/>
                    <a:lumOff val="25000"/>
                  </a:schemeClr>
                </a:solidFill>
              </a:endParaRPr>
            </a:p>
          </p:txBody>
        </p:sp>
        <p:cxnSp>
          <p:nvCxnSpPr>
            <p:cNvPr id="35" name="Straight Connector 34">
              <a:extLst>
                <a:ext uri="{FF2B5EF4-FFF2-40B4-BE49-F238E27FC236}">
                  <a16:creationId xmlns:a16="http://schemas.microsoft.com/office/drawing/2014/main" id="{8ABE571B-339A-44EB-8AA5-3B111379D8B3}"/>
                </a:ext>
              </a:extLst>
            </p:cNvPr>
            <p:cNvCxnSpPr/>
            <p:nvPr/>
          </p:nvCxnSpPr>
          <p:spPr>
            <a:xfrm>
              <a:off x="4636424" y="5421265"/>
              <a:ext cx="2918420" cy="0"/>
            </a:xfrm>
            <a:prstGeom prst="line">
              <a:avLst/>
            </a:prstGeom>
            <a:ln>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4EE74D-31AE-4A77-91D9-993C753D20F1}"/>
                </a:ext>
              </a:extLst>
            </p:cNvPr>
            <p:cNvCxnSpPr/>
            <p:nvPr/>
          </p:nvCxnSpPr>
          <p:spPr>
            <a:xfrm>
              <a:off x="4636791" y="5421265"/>
              <a:ext cx="2918420" cy="0"/>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6D6FEF3C-F92A-42A5-B682-9AF06316D798}"/>
              </a:ext>
            </a:extLst>
          </p:cNvPr>
          <p:cNvSpPr txBox="1"/>
          <p:nvPr/>
        </p:nvSpPr>
        <p:spPr>
          <a:xfrm>
            <a:off x="356838" y="216287"/>
            <a:ext cx="6188445" cy="830997"/>
          </a:xfrm>
          <a:prstGeom prst="rect">
            <a:avLst/>
          </a:prstGeom>
          <a:noFill/>
        </p:spPr>
        <p:txBody>
          <a:bodyPr wrap="square" rtlCol="0">
            <a:spAutoFit/>
          </a:bodyPr>
          <a:lstStyle/>
          <a:p>
            <a:pPr marL="685800" indent="-685800">
              <a:buFont typeface="Wingdings" panose="05000000000000000000" pitchFamily="2" charset="2"/>
              <a:buChar char="Ø"/>
            </a:pPr>
            <a:r>
              <a:rPr lang="en-US" altLang="ko-KR" sz="4800" b="1" dirty="0">
                <a:solidFill>
                  <a:schemeClr val="accent1"/>
                </a:solidFill>
                <a:latin typeface="Times New Roman" panose="02020603050405020304" pitchFamily="18" charset="0"/>
                <a:cs typeface="Times New Roman" panose="02020603050405020304" pitchFamily="18" charset="0"/>
              </a:rPr>
              <a:t>Commercial  Value</a:t>
            </a:r>
            <a:endParaRPr lang="ko-KR" altLang="en-US" sz="4800" b="1" dirty="0">
              <a:solidFill>
                <a:schemeClr val="accent1"/>
              </a:solidFill>
              <a:latin typeface="Times New Roman" panose="02020603050405020304" pitchFamily="18" charset="0"/>
              <a:cs typeface="Times New Roman" panose="02020603050405020304" pitchFamily="18" charset="0"/>
            </a:endParaRPr>
          </a:p>
        </p:txBody>
      </p:sp>
      <p:sp>
        <p:nvSpPr>
          <p:cNvPr id="42" name="Freeform 32">
            <a:extLst>
              <a:ext uri="{FF2B5EF4-FFF2-40B4-BE49-F238E27FC236}">
                <a16:creationId xmlns:a16="http://schemas.microsoft.com/office/drawing/2014/main" id="{4D836A36-D3E5-4805-8974-A0FE7D0A5815}"/>
              </a:ext>
            </a:extLst>
          </p:cNvPr>
          <p:cNvSpPr/>
          <p:nvPr/>
        </p:nvSpPr>
        <p:spPr>
          <a:xfrm>
            <a:off x="2998610" y="1870371"/>
            <a:ext cx="515037" cy="466076"/>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4" name="TextBox 33">
            <a:extLst>
              <a:ext uri="{FF2B5EF4-FFF2-40B4-BE49-F238E27FC236}">
                <a16:creationId xmlns:a16="http://schemas.microsoft.com/office/drawing/2014/main" id="{705377FA-061C-4E26-AB51-F7ABF1EF3946}"/>
              </a:ext>
            </a:extLst>
          </p:cNvPr>
          <p:cNvSpPr txBox="1"/>
          <p:nvPr/>
        </p:nvSpPr>
        <p:spPr>
          <a:xfrm>
            <a:off x="2783394" y="6422957"/>
            <a:ext cx="9318172" cy="369332"/>
          </a:xfrm>
          <a:prstGeom prst="rect">
            <a:avLst/>
          </a:prstGeom>
          <a:noFill/>
        </p:spPr>
        <p:txBody>
          <a:bodyPr wrap="square" rtlCol="0">
            <a:spAutoFit/>
          </a:bodyPr>
          <a:lstStyle/>
          <a:p>
            <a:r>
              <a:rPr lang="en-US" dirty="0"/>
              <a:t>IT17175944 | HATHNAPITIYA H.G.P.G.R.K</a:t>
            </a:r>
            <a:r>
              <a:rPr lang="en-US" dirty="0">
                <a:solidFill>
                  <a:schemeClr val="bg1"/>
                </a:solidFill>
              </a:rPr>
              <a:t>.</a:t>
            </a:r>
            <a:r>
              <a:rPr lang="en-US" dirty="0"/>
              <a:t> | 20_21-J 17 </a:t>
            </a:r>
          </a:p>
        </p:txBody>
      </p:sp>
    </p:spTree>
    <p:extLst>
      <p:ext uri="{BB962C8B-B14F-4D97-AF65-F5344CB8AC3E}">
        <p14:creationId xmlns:p14="http://schemas.microsoft.com/office/powerpoint/2010/main" val="22986296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9401" y="234758"/>
            <a:ext cx="11573197" cy="724247"/>
          </a:xfrm>
          <a:prstGeom prst="rect">
            <a:avLst/>
          </a:prstGeom>
        </p:spPr>
        <p:txBody>
          <a:bodyPr/>
          <a:lstStyle/>
          <a:p>
            <a:pPr marL="685800" indent="-685800" algn="l">
              <a:lnSpc>
                <a:spcPct val="110000"/>
              </a:lnSpc>
              <a:buFont typeface="Wingdings" panose="05000000000000000000" pitchFamily="2" charset="2"/>
              <a:buChar char="Ø"/>
            </a:pPr>
            <a:r>
              <a:rPr lang="en-US" altLang="ko-KR" dirty="0">
                <a:solidFill>
                  <a:schemeClr val="accent1"/>
                </a:solidFill>
                <a:latin typeface="Times New Roman" panose="02020603050405020304" pitchFamily="18" charset="0"/>
                <a:cs typeface="Times New Roman" panose="02020603050405020304" pitchFamily="18" charset="0"/>
              </a:rPr>
              <a:t>References</a:t>
            </a:r>
          </a:p>
        </p:txBody>
      </p:sp>
      <p:sp>
        <p:nvSpPr>
          <p:cNvPr id="181" name="Text Placeholder 2">
            <a:extLst>
              <a:ext uri="{FF2B5EF4-FFF2-40B4-BE49-F238E27FC236}">
                <a16:creationId xmlns:a16="http://schemas.microsoft.com/office/drawing/2014/main" id="{5A3529DB-543B-4BD0-8CDD-2892E2A3D6A7}"/>
              </a:ext>
            </a:extLst>
          </p:cNvPr>
          <p:cNvSpPr txBox="1">
            <a:spLocks/>
          </p:cNvSpPr>
          <p:nvPr/>
        </p:nvSpPr>
        <p:spPr>
          <a:xfrm>
            <a:off x="122663" y="992459"/>
            <a:ext cx="11759935" cy="52727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[1] "Midas Safety Healthcare", </a:t>
            </a:r>
            <a:r>
              <a:rPr lang="en-US" sz="1100" dirty="0" err="1"/>
              <a:t>Midassafety.healthcare</a:t>
            </a:r>
            <a:r>
              <a:rPr lang="en-US" sz="1100" dirty="0"/>
              <a:t>, 2020. [Online]. Available: http://www.midassafety.healthcare/about. [Accessed: 22- Jul- 2020] </a:t>
            </a:r>
          </a:p>
          <a:p>
            <a:r>
              <a:rPr lang="en-US" sz="1100" dirty="0"/>
              <a:t>[2] R. </a:t>
            </a:r>
            <a:r>
              <a:rPr lang="en-US" sz="1100" dirty="0" err="1"/>
              <a:t>Breitmeyer</a:t>
            </a:r>
            <a:r>
              <a:rPr lang="en-US" sz="1100" dirty="0"/>
              <a:t>, "What are the 7 disadvantages to a manual system?", Linkedin.com,2020.[Online].</a:t>
            </a:r>
            <a:r>
              <a:rPr lang="en-US" sz="1100" dirty="0" err="1"/>
              <a:t>Available:https</a:t>
            </a:r>
            <a:r>
              <a:rPr lang="en-US" sz="1100" dirty="0"/>
              <a:t>://www.linkedin.com/pulse/what -7-disadvantages-manual-system-richard-breitmeyer. [Accessed: 23- Jul2020]. </a:t>
            </a:r>
          </a:p>
          <a:p>
            <a:r>
              <a:rPr lang="en-US" sz="1100" dirty="0"/>
              <a:t>[3] Stefano </a:t>
            </a:r>
            <a:r>
              <a:rPr lang="en-US" sz="1100" dirty="0" err="1"/>
              <a:t>Rizzi</a:t>
            </a:r>
            <a:r>
              <a:rPr lang="en-US" sz="1100" dirty="0"/>
              <a:t>, “Research in data warehouse modeling and design: dead or alive?”,(2006)[Online].</a:t>
            </a:r>
            <a:r>
              <a:rPr lang="en-US" sz="1100" dirty="0" err="1"/>
              <a:t>Available:https</a:t>
            </a:r>
            <a:r>
              <a:rPr lang="en-US" sz="1100" dirty="0"/>
              <a:t>://www.researchgate.net/publication/2 20933865. [Accessed: 26-Jul.-2020]. </a:t>
            </a:r>
          </a:p>
          <a:p>
            <a:r>
              <a:rPr lang="en-US" sz="1100" dirty="0"/>
              <a:t>[4] C. </a:t>
            </a:r>
            <a:r>
              <a:rPr lang="en-US" sz="1100" dirty="0" err="1"/>
              <a:t>Milanes</a:t>
            </a:r>
            <a:r>
              <a:rPr lang="en-US" sz="1100" dirty="0"/>
              <a:t>, H. Tamayo , D. de Oliveira , and J. R. Nunez, "</a:t>
            </a:r>
            <a:r>
              <a:rPr lang="en-US" sz="1100" dirty="0" err="1"/>
              <a:t>ShieldSquare</a:t>
            </a:r>
            <a:r>
              <a:rPr lang="en-US" sz="1100" dirty="0"/>
              <a:t> </a:t>
            </a:r>
            <a:r>
              <a:rPr lang="en-US" sz="1100" dirty="0" err="1"/>
              <a:t>Captcha",In</a:t>
            </a:r>
            <a:r>
              <a:rPr lang="en-US" sz="1100" dirty="0"/>
              <a:t> Proc. IOP Conference Series: Materials Science and Engineering. </a:t>
            </a:r>
          </a:p>
          <a:p>
            <a:r>
              <a:rPr lang="en-US" sz="1100" dirty="0"/>
              <a:t>[5] M. </a:t>
            </a:r>
            <a:r>
              <a:rPr lang="en-US" sz="1100" dirty="0" err="1"/>
              <a:t>Muniswamaiah</a:t>
            </a:r>
            <a:r>
              <a:rPr lang="en-US" sz="1100" dirty="0"/>
              <a:t>, T. </a:t>
            </a:r>
            <a:r>
              <a:rPr lang="en-US" sz="1100" dirty="0" err="1"/>
              <a:t>Agerwala</a:t>
            </a:r>
            <a:r>
              <a:rPr lang="en-US" sz="1100" dirty="0"/>
              <a:t>, and C. </a:t>
            </a:r>
            <a:r>
              <a:rPr lang="en-US" sz="1100" dirty="0" err="1"/>
              <a:t>Tappert</a:t>
            </a:r>
            <a:r>
              <a:rPr lang="en-US" sz="1100" dirty="0"/>
              <a:t>, “Big Data in Cloud Computing Review and Opportunities”, International Journal of Computer Science &amp; Information Technology (IJCSIT) Vol 11, No 4, August 2019.</a:t>
            </a:r>
          </a:p>
          <a:p>
            <a:r>
              <a:rPr lang="en-US" sz="1100" dirty="0"/>
              <a:t>[6] k. </a:t>
            </a:r>
            <a:r>
              <a:rPr lang="en-US" sz="1100" dirty="0" err="1"/>
              <a:t>Tomingas</a:t>
            </a:r>
            <a:r>
              <a:rPr lang="en-US" sz="1100" dirty="0"/>
              <a:t>, “Semantic Data Lineage and Impact Analysis of Data Warehouse ...”, Doctoral Thesis, TALLINN UNIVERSITY OF TECHNOLOGY, Tallinn, may 21, 2018. </a:t>
            </a:r>
          </a:p>
          <a:p>
            <a:r>
              <a:rPr lang="en-US" sz="1100" dirty="0"/>
              <a:t>[7] Shastri L </a:t>
            </a:r>
            <a:r>
              <a:rPr lang="en-US" sz="1100" dirty="0" err="1"/>
              <a:t>Nimmagadda</a:t>
            </a:r>
            <a:r>
              <a:rPr lang="en-US" sz="1100" dirty="0"/>
              <a:t>, and Heinz Dreher, “Mapping and Modeling of Oil and Gas Relational Data Objects for Warehouse Development and Efficient Data Mining”, ” In Proc. IEEE International Conference on Industrial Informatics, 2006, pp. 1201-1206. </a:t>
            </a:r>
          </a:p>
          <a:p>
            <a:r>
              <a:rPr lang="en-US" sz="1100" dirty="0"/>
              <a:t>[8] Shastri L </a:t>
            </a:r>
            <a:r>
              <a:rPr lang="en-US" sz="1100" dirty="0" err="1"/>
              <a:t>Nimmagadda</a:t>
            </a:r>
            <a:r>
              <a:rPr lang="en-US" sz="1100" dirty="0"/>
              <a:t>, and Heinz Dreher, “New directions for warehousing data management research ...”, In Proc. IEEE International Conference on Industrial </a:t>
            </a:r>
            <a:r>
              <a:rPr lang="en-US" sz="1100" dirty="0" err="1"/>
              <a:t>Infrormatics</a:t>
            </a:r>
            <a:r>
              <a:rPr lang="en-US" sz="1100" dirty="0"/>
              <a:t>’, 2006. </a:t>
            </a:r>
          </a:p>
          <a:p>
            <a:r>
              <a:rPr lang="en-US" sz="1100" dirty="0"/>
              <a:t>[9] A. Berglund “On the Understanding of Computer Network Protocols”, IT Licentiate thesis, Uppsala University, Uppsala, Sweden, 2002. </a:t>
            </a:r>
          </a:p>
          <a:p>
            <a:r>
              <a:rPr lang="en-US" sz="1100" dirty="0"/>
              <a:t>[10] </a:t>
            </a:r>
            <a:r>
              <a:rPr lang="en-US" sz="1100" dirty="0" err="1"/>
              <a:t>Yunlai</a:t>
            </a:r>
            <a:r>
              <a:rPr lang="en-US" sz="1100" dirty="0"/>
              <a:t> Xu, Shushi Gu, </a:t>
            </a:r>
            <a:r>
              <a:rPr lang="en-US" sz="1100" dirty="0" err="1"/>
              <a:t>Zhihua</a:t>
            </a:r>
            <a:r>
              <a:rPr lang="en-US" sz="1100" dirty="0"/>
              <a:t> Yang, </a:t>
            </a:r>
            <a:r>
              <a:rPr lang="en-US" sz="1100" dirty="0" err="1"/>
              <a:t>Qinyu</a:t>
            </a:r>
            <a:r>
              <a:rPr lang="en-US" sz="1100" dirty="0"/>
              <a:t> Zhang, “Relay Buffer Assisted DTN Bundle Protocol Design via Network ...”, In Proc. IEEE/CIC International Conference on Communications Workshops in China, 2019 </a:t>
            </a:r>
          </a:p>
          <a:p>
            <a:r>
              <a:rPr lang="en-US" sz="1100" dirty="0"/>
              <a:t>[11] “1888-2014 - IEEE Standard for Ubiquitous Green Community ...”, In Proc. ISO/IEC/ IEEE 18880, 15,4,2015. </a:t>
            </a:r>
          </a:p>
          <a:p>
            <a:r>
              <a:rPr lang="en-US" sz="1100" dirty="0"/>
              <a:t>[12] R. </a:t>
            </a:r>
            <a:r>
              <a:rPr lang="en-US" sz="1100" dirty="0" err="1"/>
              <a:t>Elhabyan</a:t>
            </a:r>
            <a:r>
              <a:rPr lang="en-US" sz="1100" dirty="0"/>
              <a:t>, Wei Shi, and Marc St-Hilaire, “Coverage protocols for wireless sensor networks: Review and future ...”, Journal Of Communications And Networks, Vol. 21, No. 1, February 2019. 21 </a:t>
            </a:r>
          </a:p>
          <a:p>
            <a:r>
              <a:rPr lang="en-US" sz="1100" dirty="0"/>
              <a:t>[13] </a:t>
            </a:r>
            <a:r>
              <a:rPr lang="en-US" sz="1100" dirty="0" err="1"/>
              <a:t>Raufu</a:t>
            </a:r>
            <a:r>
              <a:rPr lang="en-US" sz="1100" dirty="0"/>
              <a:t> Olalekan </a:t>
            </a:r>
            <a:r>
              <a:rPr lang="en-US" sz="1100" dirty="0" err="1"/>
              <a:t>Omodara</a:t>
            </a:r>
            <a:r>
              <a:rPr lang="en-US" sz="1100" dirty="0"/>
              <a:t>, “Design of Data Warehouse and Business Intelligence System ...”, Thesis, School of Computing, Blekinge Institute of Technology, SE-371 79 Karlskrona, Sweden, June 2011. </a:t>
            </a:r>
          </a:p>
          <a:p>
            <a:r>
              <a:rPr lang="en-US" sz="1100" dirty="0"/>
              <a:t>[14] F. </a:t>
            </a:r>
            <a:r>
              <a:rPr lang="en-US" sz="1100" dirty="0" err="1"/>
              <a:t>Ziyah</a:t>
            </a:r>
            <a:r>
              <a:rPr lang="en-US" sz="1100" dirty="0"/>
              <a:t>, “Data Warehouse Design for Electronic Manufacturing Company”, International Journal of Computer Trends and Technology (IJCTT) – Volume 56 Number 1- February 2018. </a:t>
            </a:r>
          </a:p>
          <a:p>
            <a:pPr marL="0" indent="0">
              <a:buNone/>
            </a:pPr>
            <a:endParaRPr lang="en-US" sz="1100" dirty="0">
              <a:solidFill>
                <a:schemeClr val="accent1"/>
              </a:solidFill>
            </a:endParaRPr>
          </a:p>
        </p:txBody>
      </p:sp>
      <p:sp>
        <p:nvSpPr>
          <p:cNvPr id="7" name="TextBox 6">
            <a:extLst>
              <a:ext uri="{FF2B5EF4-FFF2-40B4-BE49-F238E27FC236}">
                <a16:creationId xmlns:a16="http://schemas.microsoft.com/office/drawing/2014/main" id="{D80837F9-8B71-4305-92D6-FBA6173F8405}"/>
              </a:ext>
            </a:extLst>
          </p:cNvPr>
          <p:cNvSpPr txBox="1"/>
          <p:nvPr/>
        </p:nvSpPr>
        <p:spPr>
          <a:xfrm>
            <a:off x="2783394" y="6422957"/>
            <a:ext cx="9318172" cy="369332"/>
          </a:xfrm>
          <a:prstGeom prst="rect">
            <a:avLst/>
          </a:prstGeom>
          <a:noFill/>
        </p:spPr>
        <p:txBody>
          <a:bodyPr wrap="square" rtlCol="0">
            <a:spAutoFit/>
          </a:bodyPr>
          <a:lstStyle/>
          <a:p>
            <a:r>
              <a:rPr lang="en-US" dirty="0"/>
              <a:t>IT17175944 | HATHNAPITIYA H.G.P.G.R.K</a:t>
            </a:r>
            <a:r>
              <a:rPr lang="en-US" dirty="0">
                <a:solidFill>
                  <a:schemeClr val="bg1"/>
                </a:solidFill>
              </a:rPr>
              <a:t>.</a:t>
            </a:r>
            <a:r>
              <a:rPr lang="en-US" dirty="0"/>
              <a:t> | 20_21-J 17 </a:t>
            </a:r>
          </a:p>
        </p:txBody>
      </p:sp>
    </p:spTree>
    <p:extLst>
      <p:ext uri="{BB962C8B-B14F-4D97-AF65-F5344CB8AC3E}">
        <p14:creationId xmlns:p14="http://schemas.microsoft.com/office/powerpoint/2010/main" val="25987526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6670DA-F705-49FA-AACB-12B9DDF177E4}"/>
              </a:ext>
            </a:extLst>
          </p:cNvPr>
          <p:cNvSpPr/>
          <p:nvPr/>
        </p:nvSpPr>
        <p:spPr>
          <a:xfrm rot="21189387">
            <a:off x="3536398" y="3070297"/>
            <a:ext cx="5301251" cy="2964644"/>
          </a:xfrm>
          <a:custGeom>
            <a:avLst/>
            <a:gdLst>
              <a:gd name="connsiteX0" fmla="*/ 608249 w 5301251"/>
              <a:gd name="connsiteY0" fmla="*/ 0 h 2964644"/>
              <a:gd name="connsiteX1" fmla="*/ 4801690 w 5301251"/>
              <a:gd name="connsiteY1" fmla="*/ 503270 h 2964644"/>
              <a:gd name="connsiteX2" fmla="*/ 4793938 w 5301251"/>
              <a:gd name="connsiteY2" fmla="*/ 525860 h 2964644"/>
              <a:gd name="connsiteX3" fmla="*/ 4797713 w 5301251"/>
              <a:gd name="connsiteY3" fmla="*/ 613080 h 2964644"/>
              <a:gd name="connsiteX4" fmla="*/ 4874835 w 5301251"/>
              <a:gd name="connsiteY4" fmla="*/ 714944 h 2964644"/>
              <a:gd name="connsiteX5" fmla="*/ 5216802 w 5301251"/>
              <a:gd name="connsiteY5" fmla="*/ 915756 h 2964644"/>
              <a:gd name="connsiteX6" fmla="*/ 5291017 w 5301251"/>
              <a:gd name="connsiteY6" fmla="*/ 1088923 h 2964644"/>
              <a:gd name="connsiteX7" fmla="*/ 5288106 w 5301251"/>
              <a:gd name="connsiteY7" fmla="*/ 1106384 h 2964644"/>
              <a:gd name="connsiteX8" fmla="*/ 5082926 w 5301251"/>
              <a:gd name="connsiteY8" fmla="*/ 1253357 h 2964644"/>
              <a:gd name="connsiteX9" fmla="*/ 4724954 w 5301251"/>
              <a:gd name="connsiteY9" fmla="*/ 1208248 h 2964644"/>
              <a:gd name="connsiteX10" fmla="*/ 4544513 w 5301251"/>
              <a:gd name="connsiteY10" fmla="*/ 1301377 h 2964644"/>
              <a:gd name="connsiteX11" fmla="*/ 4541600 w 5301251"/>
              <a:gd name="connsiteY11" fmla="*/ 1516744 h 2964644"/>
              <a:gd name="connsiteX12" fmla="*/ 4772974 w 5301251"/>
              <a:gd name="connsiteY12" fmla="*/ 1822329 h 2964644"/>
              <a:gd name="connsiteX13" fmla="*/ 4772974 w 5301251"/>
              <a:gd name="connsiteY13" fmla="*/ 2021689 h 2964644"/>
              <a:gd name="connsiteX14" fmla="*/ 4764243 w 5301251"/>
              <a:gd name="connsiteY14" fmla="*/ 2031876 h 2964644"/>
              <a:gd name="connsiteX15" fmla="*/ 4513953 w 5301251"/>
              <a:gd name="connsiteY15" fmla="*/ 2081351 h 2964644"/>
              <a:gd name="connsiteX16" fmla="*/ 4204001 w 5301251"/>
              <a:gd name="connsiteY16" fmla="*/ 1906731 h 2964644"/>
              <a:gd name="connsiteX17" fmla="*/ 3991545 w 5301251"/>
              <a:gd name="connsiteY17" fmla="*/ 1937290 h 2964644"/>
              <a:gd name="connsiteX18" fmla="*/ 3923151 w 5301251"/>
              <a:gd name="connsiteY18" fmla="*/ 2129371 h 2964644"/>
              <a:gd name="connsiteX19" fmla="*/ 4023557 w 5301251"/>
              <a:gd name="connsiteY19" fmla="*/ 2516450 h 2964644"/>
              <a:gd name="connsiteX20" fmla="*/ 3966806 w 5301251"/>
              <a:gd name="connsiteY20" fmla="*/ 2661966 h 2964644"/>
              <a:gd name="connsiteX21" fmla="*/ 3864944 w 5301251"/>
              <a:gd name="connsiteY21" fmla="*/ 2714351 h 2964644"/>
              <a:gd name="connsiteX22" fmla="*/ 3712150 w 5301251"/>
              <a:gd name="connsiteY22" fmla="*/ 2672152 h 2964644"/>
              <a:gd name="connsiteX23" fmla="*/ 3472047 w 5301251"/>
              <a:gd name="connsiteY23" fmla="*/ 2368022 h 2964644"/>
              <a:gd name="connsiteX24" fmla="*/ 3162095 w 5301251"/>
              <a:gd name="connsiteY24" fmla="*/ 2341827 h 2964644"/>
              <a:gd name="connsiteX25" fmla="*/ 3121349 w 5301251"/>
              <a:gd name="connsiteY25" fmla="*/ 2423317 h 2964644"/>
              <a:gd name="connsiteX26" fmla="*/ 3066055 w 5301251"/>
              <a:gd name="connsiteY26" fmla="*/ 2823491 h 2964644"/>
              <a:gd name="connsiteX27" fmla="*/ 2961281 w 5301251"/>
              <a:gd name="connsiteY27" fmla="*/ 2964644 h 2964644"/>
              <a:gd name="connsiteX28" fmla="*/ 2785205 w 5301251"/>
              <a:gd name="connsiteY28" fmla="*/ 2964644 h 2964644"/>
              <a:gd name="connsiteX29" fmla="*/ 2708081 w 5301251"/>
              <a:gd name="connsiteY29" fmla="*/ 2856959 h 2964644"/>
              <a:gd name="connsiteX30" fmla="*/ 2598940 w 5301251"/>
              <a:gd name="connsiteY30" fmla="*/ 2471338 h 2964644"/>
              <a:gd name="connsiteX31" fmla="*/ 2469433 w 5301251"/>
              <a:gd name="connsiteY31" fmla="*/ 2357835 h 2964644"/>
              <a:gd name="connsiteX32" fmla="*/ 2390853 w 5301251"/>
              <a:gd name="connsiteY32" fmla="*/ 2349104 h 2964644"/>
              <a:gd name="connsiteX33" fmla="*/ 2256977 w 5301251"/>
              <a:gd name="connsiteY33" fmla="*/ 2423317 h 2964644"/>
              <a:gd name="connsiteX34" fmla="*/ 2223509 w 5301251"/>
              <a:gd name="connsiteY34" fmla="*/ 2480069 h 2964644"/>
              <a:gd name="connsiteX35" fmla="*/ 2040157 w 5301251"/>
              <a:gd name="connsiteY35" fmla="*/ 2790021 h 2964644"/>
              <a:gd name="connsiteX36" fmla="*/ 1901915 w 5301251"/>
              <a:gd name="connsiteY36" fmla="*/ 2846772 h 2964644"/>
              <a:gd name="connsiteX37" fmla="*/ 1789864 w 5301251"/>
              <a:gd name="connsiteY37" fmla="*/ 2808939 h 2964644"/>
              <a:gd name="connsiteX38" fmla="*/ 1714198 w 5301251"/>
              <a:gd name="connsiteY38" fmla="*/ 2667786 h 2964644"/>
              <a:gd name="connsiteX39" fmla="*/ 1762215 w 5301251"/>
              <a:gd name="connsiteY39" fmla="*/ 2270524 h 2964644"/>
              <a:gd name="connsiteX40" fmla="*/ 1653078 w 5301251"/>
              <a:gd name="connsiteY40" fmla="*/ 2085716 h 2964644"/>
              <a:gd name="connsiteX41" fmla="*/ 1450811 w 5301251"/>
              <a:gd name="connsiteY41" fmla="*/ 2095903 h 2964644"/>
              <a:gd name="connsiteX42" fmla="*/ 1167051 w 5301251"/>
              <a:gd name="connsiteY42" fmla="*/ 2311270 h 2964644"/>
              <a:gd name="connsiteX43" fmla="*/ 915305 w 5301251"/>
              <a:gd name="connsiteY43" fmla="*/ 2296718 h 2964644"/>
              <a:gd name="connsiteX44" fmla="*/ 893477 w 5301251"/>
              <a:gd name="connsiteY44" fmla="*/ 2274889 h 2964644"/>
              <a:gd name="connsiteX45" fmla="*/ 871651 w 5301251"/>
              <a:gd name="connsiteY45" fmla="*/ 2100269 h 2964644"/>
              <a:gd name="connsiteX46" fmla="*/ 1060824 w 5301251"/>
              <a:gd name="connsiteY46" fmla="*/ 1762668 h 2964644"/>
              <a:gd name="connsiteX47" fmla="*/ 1092836 w 5301251"/>
              <a:gd name="connsiteY47" fmla="*/ 1659351 h 2964644"/>
              <a:gd name="connsiteX48" fmla="*/ 838181 w 5301251"/>
              <a:gd name="connsiteY48" fmla="*/ 1477455 h 2964644"/>
              <a:gd name="connsiteX49" fmla="*/ 446738 w 5301251"/>
              <a:gd name="connsiteY49" fmla="*/ 1579316 h 2964644"/>
              <a:gd name="connsiteX50" fmla="*/ 321594 w 5301251"/>
              <a:gd name="connsiteY50" fmla="*/ 1537117 h 2964644"/>
              <a:gd name="connsiteX51" fmla="*/ 259021 w 5301251"/>
              <a:gd name="connsiteY51" fmla="*/ 1426522 h 2964644"/>
              <a:gd name="connsiteX52" fmla="*/ 301223 w 5301251"/>
              <a:gd name="connsiteY52" fmla="*/ 1263544 h 2964644"/>
              <a:gd name="connsiteX53" fmla="*/ 590801 w 5301251"/>
              <a:gd name="connsiteY53" fmla="*/ 1033627 h 2964644"/>
              <a:gd name="connsiteX54" fmla="*/ 667926 w 5301251"/>
              <a:gd name="connsiteY54" fmla="*/ 799342 h 2964644"/>
              <a:gd name="connsiteX55" fmla="*/ 512221 w 5301251"/>
              <a:gd name="connsiteY55" fmla="*/ 668376 h 2964644"/>
              <a:gd name="connsiteX56" fmla="*/ 146973 w 5301251"/>
              <a:gd name="connsiteY56" fmla="*/ 618901 h 2964644"/>
              <a:gd name="connsiteX57" fmla="*/ 2910 w 5301251"/>
              <a:gd name="connsiteY57" fmla="*/ 517040 h 2964644"/>
              <a:gd name="connsiteX58" fmla="*/ 0 w 5301251"/>
              <a:gd name="connsiteY58" fmla="*/ 336599 h 2964644"/>
              <a:gd name="connsiteX59" fmla="*/ 106230 w 5301251"/>
              <a:gd name="connsiteY59" fmla="*/ 259472 h 2964644"/>
              <a:gd name="connsiteX60" fmla="*/ 478754 w 5301251"/>
              <a:gd name="connsiteY60" fmla="*/ 154700 h 2964644"/>
              <a:gd name="connsiteX61" fmla="*/ 606809 w 5301251"/>
              <a:gd name="connsiteY61" fmla="*/ 12092 h 296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01251" h="2964644">
                <a:moveTo>
                  <a:pt x="608249" y="0"/>
                </a:moveTo>
                <a:lnTo>
                  <a:pt x="4801690" y="503270"/>
                </a:lnTo>
                <a:lnTo>
                  <a:pt x="4793938" y="525860"/>
                </a:lnTo>
                <a:cubicBezTo>
                  <a:pt x="4790346" y="552599"/>
                  <a:pt x="4791528" y="581794"/>
                  <a:pt x="4797713" y="613080"/>
                </a:cubicBezTo>
                <a:cubicBezTo>
                  <a:pt x="4806441" y="661100"/>
                  <a:pt x="4834091" y="691661"/>
                  <a:pt x="4874835" y="714944"/>
                </a:cubicBezTo>
                <a:cubicBezTo>
                  <a:pt x="4988341" y="781882"/>
                  <a:pt x="5101841" y="848818"/>
                  <a:pt x="5216802" y="915756"/>
                </a:cubicBezTo>
                <a:cubicBezTo>
                  <a:pt x="5301203" y="965234"/>
                  <a:pt x="5314300" y="994336"/>
                  <a:pt x="5291017" y="1088923"/>
                </a:cubicBezTo>
                <a:cubicBezTo>
                  <a:pt x="5289561" y="1094744"/>
                  <a:pt x="5289561" y="1100565"/>
                  <a:pt x="5288106" y="1106384"/>
                </a:cubicBezTo>
                <a:cubicBezTo>
                  <a:pt x="5253180" y="1221345"/>
                  <a:pt x="5213892" y="1278096"/>
                  <a:pt x="5082926" y="1253357"/>
                </a:cubicBezTo>
                <a:cubicBezTo>
                  <a:pt x="4965057" y="1230073"/>
                  <a:pt x="4844278" y="1225710"/>
                  <a:pt x="4724954" y="1208248"/>
                </a:cubicBezTo>
                <a:cubicBezTo>
                  <a:pt x="4640553" y="1196605"/>
                  <a:pt x="4585257" y="1230073"/>
                  <a:pt x="4544513" y="1301377"/>
                </a:cubicBezTo>
                <a:cubicBezTo>
                  <a:pt x="4502311" y="1374136"/>
                  <a:pt x="4483393" y="1442529"/>
                  <a:pt x="4541600" y="1516744"/>
                </a:cubicBezTo>
                <a:cubicBezTo>
                  <a:pt x="4620180" y="1617152"/>
                  <a:pt x="4695849" y="1720469"/>
                  <a:pt x="4772974" y="1822329"/>
                </a:cubicBezTo>
                <a:cubicBezTo>
                  <a:pt x="4837001" y="1905275"/>
                  <a:pt x="4837001" y="1938746"/>
                  <a:pt x="4772974" y="2021689"/>
                </a:cubicBezTo>
                <a:cubicBezTo>
                  <a:pt x="4770064" y="2024599"/>
                  <a:pt x="4767153" y="2028965"/>
                  <a:pt x="4764243" y="2031876"/>
                </a:cubicBezTo>
                <a:cubicBezTo>
                  <a:pt x="4679841" y="2122098"/>
                  <a:pt x="4646374" y="2161386"/>
                  <a:pt x="4513953" y="2081351"/>
                </a:cubicBezTo>
                <a:cubicBezTo>
                  <a:pt x="4412092" y="2020233"/>
                  <a:pt x="4304407" y="1967848"/>
                  <a:pt x="4204001" y="1906731"/>
                </a:cubicBezTo>
                <a:cubicBezTo>
                  <a:pt x="4121055" y="1857256"/>
                  <a:pt x="4057028" y="1886357"/>
                  <a:pt x="3991545" y="1937290"/>
                </a:cubicBezTo>
                <a:cubicBezTo>
                  <a:pt x="3926062" y="1986766"/>
                  <a:pt x="3899868" y="2046428"/>
                  <a:pt x="3923151" y="2129371"/>
                </a:cubicBezTo>
                <a:cubicBezTo>
                  <a:pt x="3959530" y="2257429"/>
                  <a:pt x="3991545" y="2386937"/>
                  <a:pt x="4023557" y="2516450"/>
                </a:cubicBezTo>
                <a:cubicBezTo>
                  <a:pt x="4041023" y="2586296"/>
                  <a:pt x="4026471" y="2624132"/>
                  <a:pt x="3966806" y="2661966"/>
                </a:cubicBezTo>
                <a:cubicBezTo>
                  <a:pt x="3934793" y="2682339"/>
                  <a:pt x="3901323" y="2701257"/>
                  <a:pt x="3864944" y="2714351"/>
                </a:cubicBezTo>
                <a:cubicBezTo>
                  <a:pt x="3800917" y="2737635"/>
                  <a:pt x="3754352" y="2725993"/>
                  <a:pt x="3712150" y="2672152"/>
                </a:cubicBezTo>
                <a:cubicBezTo>
                  <a:pt x="3632115" y="2571747"/>
                  <a:pt x="3552082" y="2469882"/>
                  <a:pt x="3472047" y="2368022"/>
                </a:cubicBezTo>
                <a:cubicBezTo>
                  <a:pt x="3394922" y="2271978"/>
                  <a:pt x="3255228" y="2258885"/>
                  <a:pt x="3162095" y="2341827"/>
                </a:cubicBezTo>
                <a:cubicBezTo>
                  <a:pt x="3137356" y="2363656"/>
                  <a:pt x="3125717" y="2391302"/>
                  <a:pt x="3121349" y="2423317"/>
                </a:cubicBezTo>
                <a:cubicBezTo>
                  <a:pt x="3102433" y="2557194"/>
                  <a:pt x="3080605" y="2689615"/>
                  <a:pt x="3066055" y="2823491"/>
                </a:cubicBezTo>
                <a:cubicBezTo>
                  <a:pt x="3057321" y="2893340"/>
                  <a:pt x="3029674" y="2942815"/>
                  <a:pt x="2961281" y="2964644"/>
                </a:cubicBezTo>
                <a:cubicBezTo>
                  <a:pt x="2903074" y="2964644"/>
                  <a:pt x="2843412" y="2964644"/>
                  <a:pt x="2785205" y="2964644"/>
                </a:cubicBezTo>
                <a:cubicBezTo>
                  <a:pt x="2744458" y="2939905"/>
                  <a:pt x="2721178" y="2903524"/>
                  <a:pt x="2708081" y="2856959"/>
                </a:cubicBezTo>
                <a:cubicBezTo>
                  <a:pt x="2673158" y="2728903"/>
                  <a:pt x="2633866" y="2600848"/>
                  <a:pt x="2598940" y="2471338"/>
                </a:cubicBezTo>
                <a:cubicBezTo>
                  <a:pt x="2580025" y="2402944"/>
                  <a:pt x="2537826" y="2366566"/>
                  <a:pt x="2469433" y="2357835"/>
                </a:cubicBezTo>
                <a:cubicBezTo>
                  <a:pt x="2443238" y="2354924"/>
                  <a:pt x="2417044" y="2350559"/>
                  <a:pt x="2390853" y="2349104"/>
                </a:cubicBezTo>
                <a:cubicBezTo>
                  <a:pt x="2329736" y="2344737"/>
                  <a:pt x="2287537" y="2372387"/>
                  <a:pt x="2256977" y="2423317"/>
                </a:cubicBezTo>
                <a:cubicBezTo>
                  <a:pt x="2245334" y="2442236"/>
                  <a:pt x="2235148" y="2461151"/>
                  <a:pt x="2223509" y="2480069"/>
                </a:cubicBezTo>
                <a:cubicBezTo>
                  <a:pt x="2162389" y="2583385"/>
                  <a:pt x="2102727" y="2688160"/>
                  <a:pt x="2040157" y="2790021"/>
                </a:cubicBezTo>
                <a:cubicBezTo>
                  <a:pt x="2006687" y="2846772"/>
                  <a:pt x="1965940" y="2861325"/>
                  <a:pt x="1901915" y="2846772"/>
                </a:cubicBezTo>
                <a:cubicBezTo>
                  <a:pt x="1862624" y="2838041"/>
                  <a:pt x="1826246" y="2824947"/>
                  <a:pt x="1789864" y="2808939"/>
                </a:cubicBezTo>
                <a:cubicBezTo>
                  <a:pt x="1725837" y="2778379"/>
                  <a:pt x="1705466" y="2739091"/>
                  <a:pt x="1714198" y="2667786"/>
                </a:cubicBezTo>
                <a:cubicBezTo>
                  <a:pt x="1730202" y="2535366"/>
                  <a:pt x="1743300" y="2402945"/>
                  <a:pt x="1762215" y="2270524"/>
                </a:cubicBezTo>
                <a:cubicBezTo>
                  <a:pt x="1775312" y="2177394"/>
                  <a:pt x="1725837" y="2126463"/>
                  <a:pt x="1653078" y="2085716"/>
                </a:cubicBezTo>
                <a:cubicBezTo>
                  <a:pt x="1581777" y="2046428"/>
                  <a:pt x="1517749" y="2040607"/>
                  <a:pt x="1450811" y="2095903"/>
                </a:cubicBezTo>
                <a:cubicBezTo>
                  <a:pt x="1357678" y="2170117"/>
                  <a:pt x="1260181" y="2238511"/>
                  <a:pt x="1167051" y="2311270"/>
                </a:cubicBezTo>
                <a:cubicBezTo>
                  <a:pt x="1072466" y="2385485"/>
                  <a:pt x="1031719" y="2401489"/>
                  <a:pt x="915305" y="2296718"/>
                </a:cubicBezTo>
                <a:cubicBezTo>
                  <a:pt x="908030" y="2289441"/>
                  <a:pt x="900753" y="2282166"/>
                  <a:pt x="893477" y="2274889"/>
                </a:cubicBezTo>
                <a:cubicBezTo>
                  <a:pt x="836726" y="2216682"/>
                  <a:pt x="830905" y="2171573"/>
                  <a:pt x="871651" y="2100269"/>
                </a:cubicBezTo>
                <a:cubicBezTo>
                  <a:pt x="934224" y="1988221"/>
                  <a:pt x="998249" y="1874715"/>
                  <a:pt x="1060824" y="1762668"/>
                </a:cubicBezTo>
                <a:cubicBezTo>
                  <a:pt x="1078284" y="1730655"/>
                  <a:pt x="1097202" y="1698640"/>
                  <a:pt x="1092836" y="1659351"/>
                </a:cubicBezTo>
                <a:cubicBezTo>
                  <a:pt x="1082650" y="1541483"/>
                  <a:pt x="951684" y="1448351"/>
                  <a:pt x="838181" y="1477455"/>
                </a:cubicBezTo>
                <a:cubicBezTo>
                  <a:pt x="707215" y="1510923"/>
                  <a:pt x="576249" y="1544393"/>
                  <a:pt x="446738" y="1579316"/>
                </a:cubicBezTo>
                <a:cubicBezTo>
                  <a:pt x="394353" y="1593869"/>
                  <a:pt x="355064" y="1577861"/>
                  <a:pt x="321594" y="1537117"/>
                </a:cubicBezTo>
                <a:cubicBezTo>
                  <a:pt x="293947" y="1503647"/>
                  <a:pt x="276484" y="1465813"/>
                  <a:pt x="259021" y="1426522"/>
                </a:cubicBezTo>
                <a:cubicBezTo>
                  <a:pt x="229919" y="1358129"/>
                  <a:pt x="243016" y="1308653"/>
                  <a:pt x="301223" y="1263544"/>
                </a:cubicBezTo>
                <a:cubicBezTo>
                  <a:pt x="397263" y="1186419"/>
                  <a:pt x="494759" y="1110749"/>
                  <a:pt x="590801" y="1033627"/>
                </a:cubicBezTo>
                <a:cubicBezTo>
                  <a:pt x="692663" y="955047"/>
                  <a:pt x="701394" y="921577"/>
                  <a:pt x="667926" y="799342"/>
                </a:cubicBezTo>
                <a:cubicBezTo>
                  <a:pt x="644642" y="719310"/>
                  <a:pt x="596623" y="677108"/>
                  <a:pt x="512221" y="668376"/>
                </a:cubicBezTo>
                <a:cubicBezTo>
                  <a:pt x="389987" y="655280"/>
                  <a:pt x="269208" y="631999"/>
                  <a:pt x="146973" y="618901"/>
                </a:cubicBezTo>
                <a:cubicBezTo>
                  <a:pt x="77125" y="611625"/>
                  <a:pt x="27650" y="583978"/>
                  <a:pt x="2910" y="517040"/>
                </a:cubicBezTo>
                <a:cubicBezTo>
                  <a:pt x="0" y="454468"/>
                  <a:pt x="0" y="396258"/>
                  <a:pt x="0" y="336599"/>
                </a:cubicBezTo>
                <a:cubicBezTo>
                  <a:pt x="23284" y="292942"/>
                  <a:pt x="59662" y="271116"/>
                  <a:pt x="106230" y="259472"/>
                </a:cubicBezTo>
                <a:cubicBezTo>
                  <a:pt x="231374" y="226004"/>
                  <a:pt x="353609" y="188171"/>
                  <a:pt x="478754" y="154700"/>
                </a:cubicBezTo>
                <a:cubicBezTo>
                  <a:pt x="554421" y="134330"/>
                  <a:pt x="599533" y="92128"/>
                  <a:pt x="606809" y="12092"/>
                </a:cubicBezTo>
                <a:close/>
              </a:path>
            </a:pathLst>
          </a:custGeom>
          <a:solidFill>
            <a:schemeClr val="accent2"/>
          </a:solidFill>
          <a:ln w="5155" cap="flat">
            <a:noFill/>
            <a:prstDash val="solid"/>
            <a:miter/>
          </a:ln>
        </p:spPr>
        <p:txBody>
          <a:bodyPr wrap="square" rtlCol="0" anchor="ctr">
            <a:noAutofit/>
          </a:bodyPr>
          <a:lstStyle/>
          <a:p>
            <a:endParaRPr lang="en-US"/>
          </a:p>
        </p:txBody>
      </p:sp>
      <p:grpSp>
        <p:nvGrpSpPr>
          <p:cNvPr id="5" name="Group 4">
            <a:extLst>
              <a:ext uri="{FF2B5EF4-FFF2-40B4-BE49-F238E27FC236}">
                <a16:creationId xmlns:a16="http://schemas.microsoft.com/office/drawing/2014/main" id="{E8ADFDEE-9EAC-466F-AF6B-857D4A4D3FF0}"/>
              </a:ext>
            </a:extLst>
          </p:cNvPr>
          <p:cNvGrpSpPr/>
          <p:nvPr/>
        </p:nvGrpSpPr>
        <p:grpSpPr>
          <a:xfrm>
            <a:off x="3883466" y="2031430"/>
            <a:ext cx="4425067" cy="1355914"/>
            <a:chOff x="3983392" y="1386078"/>
            <a:chExt cx="4425067" cy="1355914"/>
          </a:xfrm>
        </p:grpSpPr>
        <p:sp>
          <p:nvSpPr>
            <p:cNvPr id="6" name="Freeform: Shape 5">
              <a:extLst>
                <a:ext uri="{FF2B5EF4-FFF2-40B4-BE49-F238E27FC236}">
                  <a16:creationId xmlns:a16="http://schemas.microsoft.com/office/drawing/2014/main" id="{69FD2A6C-6237-4CD6-B2A3-C05CF0D9A10C}"/>
                </a:ext>
              </a:extLst>
            </p:cNvPr>
            <p:cNvSpPr/>
            <p:nvPr/>
          </p:nvSpPr>
          <p:spPr>
            <a:xfrm>
              <a:off x="7429500" y="1781175"/>
              <a:ext cx="978959" cy="960817"/>
            </a:xfrm>
            <a:custGeom>
              <a:avLst/>
              <a:gdLst>
                <a:gd name="connsiteX0" fmla="*/ 885118 w 885149"/>
                <a:gd name="connsiteY0" fmla="*/ 999263 h 999573"/>
                <a:gd name="connsiteX1" fmla="*/ 885120 w 885149"/>
                <a:gd name="connsiteY1" fmla="*/ 999263 h 999573"/>
                <a:gd name="connsiteX2" fmla="*/ 885120 w 885149"/>
                <a:gd name="connsiteY2" fmla="*/ 999573 h 999573"/>
                <a:gd name="connsiteX3" fmla="*/ 421711 w 885149"/>
                <a:gd name="connsiteY3" fmla="*/ 433 h 999573"/>
                <a:gd name="connsiteX4" fmla="*/ 496514 w 885149"/>
                <a:gd name="connsiteY4" fmla="*/ 72132 h 999573"/>
                <a:gd name="connsiteX5" fmla="*/ 496514 w 885149"/>
                <a:gd name="connsiteY5" fmla="*/ 358001 h 999573"/>
                <a:gd name="connsiteX6" fmla="*/ 496514 w 885149"/>
                <a:gd name="connsiteY6" fmla="*/ 366692 h 999573"/>
                <a:gd name="connsiteX7" fmla="*/ 501791 w 885149"/>
                <a:gd name="connsiteY7" fmla="*/ 370417 h 999573"/>
                <a:gd name="connsiteX8" fmla="*/ 606392 w 885149"/>
                <a:gd name="connsiteY8" fmla="*/ 361415 h 999573"/>
                <a:gd name="connsiteX9" fmla="*/ 831113 w 885149"/>
                <a:gd name="connsiteY9" fmla="*/ 522507 h 999573"/>
                <a:gd name="connsiteX10" fmla="*/ 845080 w 885149"/>
                <a:gd name="connsiteY10" fmla="*/ 560995 h 999573"/>
                <a:gd name="connsiteX11" fmla="*/ 850357 w 885149"/>
                <a:gd name="connsiteY11" fmla="*/ 563167 h 999573"/>
                <a:gd name="connsiteX12" fmla="*/ 865876 w 885149"/>
                <a:gd name="connsiteY12" fmla="*/ 582101 h 999573"/>
                <a:gd name="connsiteX13" fmla="*/ 866186 w 885149"/>
                <a:gd name="connsiteY13" fmla="*/ 648213 h 999573"/>
                <a:gd name="connsiteX14" fmla="*/ 879533 w 885149"/>
                <a:gd name="connsiteY14" fmla="*/ 648524 h 999573"/>
                <a:gd name="connsiteX15" fmla="*/ 885120 w 885149"/>
                <a:gd name="connsiteY15" fmla="*/ 654111 h 999573"/>
                <a:gd name="connsiteX16" fmla="*/ 885120 w 885149"/>
                <a:gd name="connsiteY16" fmla="*/ 657836 h 999573"/>
                <a:gd name="connsiteX17" fmla="*/ 885120 w 885149"/>
                <a:gd name="connsiteY17" fmla="*/ 949290 h 999573"/>
                <a:gd name="connsiteX18" fmla="*/ 884810 w 885149"/>
                <a:gd name="connsiteY18" fmla="*/ 953946 h 999573"/>
                <a:gd name="connsiteX19" fmla="*/ 885118 w 885149"/>
                <a:gd name="connsiteY19" fmla="*/ 999263 h 999573"/>
                <a:gd name="connsiteX20" fmla="*/ 0 w 885149"/>
                <a:gd name="connsiteY20" fmla="*/ 999263 h 999573"/>
                <a:gd name="connsiteX21" fmla="*/ 0 w 885149"/>
                <a:gd name="connsiteY21" fmla="*/ 378487 h 999573"/>
                <a:gd name="connsiteX22" fmla="*/ 154778 w 885149"/>
                <a:gd name="connsiteY22" fmla="*/ 378487 h 999573"/>
                <a:gd name="connsiteX23" fmla="*/ 162848 w 885149"/>
                <a:gd name="connsiteY23" fmla="*/ 369175 h 999573"/>
                <a:gd name="connsiteX24" fmla="*/ 162848 w 885149"/>
                <a:gd name="connsiteY24" fmla="*/ 186045 h 999573"/>
                <a:gd name="connsiteX25" fmla="*/ 162848 w 885149"/>
                <a:gd name="connsiteY25" fmla="*/ 78340 h 999573"/>
                <a:gd name="connsiteX26" fmla="*/ 164400 w 885149"/>
                <a:gd name="connsiteY26" fmla="*/ 67166 h 999573"/>
                <a:gd name="connsiteX27" fmla="*/ 164710 w 885149"/>
                <a:gd name="connsiteY27" fmla="*/ 80513 h 999573"/>
                <a:gd name="connsiteX28" fmla="*/ 164710 w 885149"/>
                <a:gd name="connsiteY28" fmla="*/ 366382 h 999573"/>
                <a:gd name="connsiteX29" fmla="*/ 164400 w 885149"/>
                <a:gd name="connsiteY29" fmla="*/ 379728 h 999573"/>
                <a:gd name="connsiteX30" fmla="*/ 165641 w 885149"/>
                <a:gd name="connsiteY30" fmla="*/ 379728 h 999573"/>
                <a:gd name="connsiteX31" fmla="*/ 165331 w 885149"/>
                <a:gd name="connsiteY31" fmla="*/ 379418 h 999573"/>
                <a:gd name="connsiteX32" fmla="*/ 165331 w 885149"/>
                <a:gd name="connsiteY32" fmla="*/ 72753 h 999573"/>
                <a:gd name="connsiteX33" fmla="*/ 165952 w 885149"/>
                <a:gd name="connsiteY33" fmla="*/ 67166 h 999573"/>
                <a:gd name="connsiteX34" fmla="*/ 242307 w 885149"/>
                <a:gd name="connsiteY34" fmla="*/ 743 h 999573"/>
                <a:gd name="connsiteX35" fmla="*/ 317110 w 885149"/>
                <a:gd name="connsiteY35" fmla="*/ 72443 h 999573"/>
                <a:gd name="connsiteX36" fmla="*/ 317110 w 885149"/>
                <a:gd name="connsiteY36" fmla="*/ 305856 h 999573"/>
                <a:gd name="connsiteX37" fmla="*/ 317110 w 885149"/>
                <a:gd name="connsiteY37" fmla="*/ 523127 h 999573"/>
                <a:gd name="connsiteX38" fmla="*/ 320214 w 885149"/>
                <a:gd name="connsiteY38" fmla="*/ 533991 h 999573"/>
                <a:gd name="connsiteX39" fmla="*/ 340079 w 885149"/>
                <a:gd name="connsiteY39" fmla="*/ 493951 h 999573"/>
                <a:gd name="connsiteX40" fmla="*/ 345045 w 885149"/>
                <a:gd name="connsiteY40" fmla="*/ 475948 h 999573"/>
                <a:gd name="connsiteX41" fmla="*/ 345045 w 885149"/>
                <a:gd name="connsiteY41" fmla="*/ 154695 h 999573"/>
                <a:gd name="connsiteX42" fmla="*/ 345045 w 885149"/>
                <a:gd name="connsiteY42" fmla="*/ 75547 h 999573"/>
                <a:gd name="connsiteX43" fmla="*/ 408364 w 885149"/>
                <a:gd name="connsiteY43" fmla="*/ 743 h 999573"/>
                <a:gd name="connsiteX44" fmla="*/ 421711 w 885149"/>
                <a:gd name="connsiteY44" fmla="*/ 433 h 99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5149" h="999573">
                  <a:moveTo>
                    <a:pt x="885118" y="999263"/>
                  </a:moveTo>
                  <a:lnTo>
                    <a:pt x="885120" y="999263"/>
                  </a:lnTo>
                  <a:lnTo>
                    <a:pt x="885120" y="999573"/>
                  </a:lnTo>
                  <a:close/>
                  <a:moveTo>
                    <a:pt x="421711" y="433"/>
                  </a:moveTo>
                  <a:cubicBezTo>
                    <a:pt x="462372" y="-1430"/>
                    <a:pt x="496514" y="35507"/>
                    <a:pt x="496514" y="72132"/>
                  </a:cubicBezTo>
                  <a:cubicBezTo>
                    <a:pt x="496204" y="167421"/>
                    <a:pt x="496514" y="262712"/>
                    <a:pt x="496514" y="358001"/>
                  </a:cubicBezTo>
                  <a:cubicBezTo>
                    <a:pt x="496514" y="361105"/>
                    <a:pt x="496514" y="363898"/>
                    <a:pt x="496514" y="366692"/>
                  </a:cubicBezTo>
                  <a:cubicBezTo>
                    <a:pt x="496514" y="370106"/>
                    <a:pt x="499308" y="370417"/>
                    <a:pt x="501791" y="370417"/>
                  </a:cubicBezTo>
                  <a:cubicBezTo>
                    <a:pt x="535934" y="359863"/>
                    <a:pt x="571318" y="357070"/>
                    <a:pt x="606392" y="361415"/>
                  </a:cubicBezTo>
                  <a:cubicBezTo>
                    <a:pt x="710062" y="374452"/>
                    <a:pt x="785176" y="428459"/>
                    <a:pt x="831113" y="522507"/>
                  </a:cubicBezTo>
                  <a:cubicBezTo>
                    <a:pt x="837010" y="534922"/>
                    <a:pt x="842287" y="547648"/>
                    <a:pt x="845080" y="560995"/>
                  </a:cubicBezTo>
                  <a:cubicBezTo>
                    <a:pt x="846943" y="561926"/>
                    <a:pt x="848495" y="562857"/>
                    <a:pt x="850357" y="563167"/>
                  </a:cubicBezTo>
                  <a:cubicBezTo>
                    <a:pt x="861531" y="565650"/>
                    <a:pt x="865876" y="570617"/>
                    <a:pt x="865876" y="582101"/>
                  </a:cubicBezTo>
                  <a:cubicBezTo>
                    <a:pt x="866186" y="604138"/>
                    <a:pt x="866186" y="626176"/>
                    <a:pt x="866186" y="648213"/>
                  </a:cubicBezTo>
                  <a:cubicBezTo>
                    <a:pt x="870532" y="648524"/>
                    <a:pt x="875188" y="648524"/>
                    <a:pt x="879533" y="648524"/>
                  </a:cubicBezTo>
                  <a:cubicBezTo>
                    <a:pt x="883258" y="648524"/>
                    <a:pt x="885430" y="650076"/>
                    <a:pt x="885120" y="654111"/>
                  </a:cubicBezTo>
                  <a:cubicBezTo>
                    <a:pt x="885120" y="655352"/>
                    <a:pt x="885120" y="656594"/>
                    <a:pt x="885120" y="657836"/>
                  </a:cubicBezTo>
                  <a:cubicBezTo>
                    <a:pt x="885120" y="754987"/>
                    <a:pt x="885120" y="852138"/>
                    <a:pt x="885120" y="949290"/>
                  </a:cubicBezTo>
                  <a:cubicBezTo>
                    <a:pt x="885120" y="950842"/>
                    <a:pt x="884810" y="952394"/>
                    <a:pt x="884810" y="953946"/>
                  </a:cubicBezTo>
                  <a:lnTo>
                    <a:pt x="885118" y="999263"/>
                  </a:lnTo>
                  <a:lnTo>
                    <a:pt x="0" y="999263"/>
                  </a:lnTo>
                  <a:lnTo>
                    <a:pt x="0" y="378487"/>
                  </a:lnTo>
                  <a:lnTo>
                    <a:pt x="154778" y="378487"/>
                  </a:lnTo>
                  <a:cubicBezTo>
                    <a:pt x="162848" y="378487"/>
                    <a:pt x="162848" y="378176"/>
                    <a:pt x="162848" y="369175"/>
                  </a:cubicBezTo>
                  <a:cubicBezTo>
                    <a:pt x="162848" y="308029"/>
                    <a:pt x="162848" y="247193"/>
                    <a:pt x="162848" y="186045"/>
                  </a:cubicBezTo>
                  <a:cubicBezTo>
                    <a:pt x="162848" y="150040"/>
                    <a:pt x="162848" y="114345"/>
                    <a:pt x="162848" y="78340"/>
                  </a:cubicBezTo>
                  <a:cubicBezTo>
                    <a:pt x="162848" y="74615"/>
                    <a:pt x="161606" y="70580"/>
                    <a:pt x="164400" y="67166"/>
                  </a:cubicBezTo>
                  <a:cubicBezTo>
                    <a:pt x="164710" y="71511"/>
                    <a:pt x="164710" y="76167"/>
                    <a:pt x="164710" y="80513"/>
                  </a:cubicBezTo>
                  <a:cubicBezTo>
                    <a:pt x="164710" y="175802"/>
                    <a:pt x="164710" y="271093"/>
                    <a:pt x="164710" y="366382"/>
                  </a:cubicBezTo>
                  <a:cubicBezTo>
                    <a:pt x="164710" y="370727"/>
                    <a:pt x="164400" y="375383"/>
                    <a:pt x="164400" y="379728"/>
                  </a:cubicBezTo>
                  <a:cubicBezTo>
                    <a:pt x="164710" y="379728"/>
                    <a:pt x="165331" y="379728"/>
                    <a:pt x="165641" y="379728"/>
                  </a:cubicBezTo>
                  <a:cubicBezTo>
                    <a:pt x="165641" y="379728"/>
                    <a:pt x="165331" y="379418"/>
                    <a:pt x="165331" y="379418"/>
                  </a:cubicBezTo>
                  <a:cubicBezTo>
                    <a:pt x="165331" y="277300"/>
                    <a:pt x="165331" y="174871"/>
                    <a:pt x="165331" y="72753"/>
                  </a:cubicBezTo>
                  <a:cubicBezTo>
                    <a:pt x="165331" y="70891"/>
                    <a:pt x="165020" y="69028"/>
                    <a:pt x="165952" y="67166"/>
                  </a:cubicBezTo>
                  <a:cubicBezTo>
                    <a:pt x="170918" y="22470"/>
                    <a:pt x="212199" y="-2361"/>
                    <a:pt x="242307" y="743"/>
                  </a:cubicBezTo>
                  <a:cubicBezTo>
                    <a:pt x="281416" y="-1740"/>
                    <a:pt x="317421" y="34886"/>
                    <a:pt x="317110" y="72443"/>
                  </a:cubicBezTo>
                  <a:cubicBezTo>
                    <a:pt x="316800" y="150040"/>
                    <a:pt x="317110" y="227949"/>
                    <a:pt x="317110" y="305856"/>
                  </a:cubicBezTo>
                  <a:cubicBezTo>
                    <a:pt x="317110" y="378176"/>
                    <a:pt x="317110" y="450807"/>
                    <a:pt x="317110" y="523127"/>
                  </a:cubicBezTo>
                  <a:cubicBezTo>
                    <a:pt x="317110" y="526852"/>
                    <a:pt x="314938" y="531508"/>
                    <a:pt x="320214" y="533991"/>
                  </a:cubicBezTo>
                  <a:cubicBezTo>
                    <a:pt x="325180" y="519713"/>
                    <a:pt x="332319" y="506677"/>
                    <a:pt x="340079" y="493951"/>
                  </a:cubicBezTo>
                  <a:cubicBezTo>
                    <a:pt x="343804" y="488053"/>
                    <a:pt x="345045" y="482466"/>
                    <a:pt x="345045" y="475948"/>
                  </a:cubicBezTo>
                  <a:cubicBezTo>
                    <a:pt x="345045" y="368865"/>
                    <a:pt x="345045" y="261781"/>
                    <a:pt x="345045" y="154695"/>
                  </a:cubicBezTo>
                  <a:cubicBezTo>
                    <a:pt x="345045" y="128312"/>
                    <a:pt x="345666" y="101929"/>
                    <a:pt x="345045" y="75547"/>
                  </a:cubicBezTo>
                  <a:cubicBezTo>
                    <a:pt x="344114" y="43266"/>
                    <a:pt x="367393" y="8503"/>
                    <a:pt x="408364" y="743"/>
                  </a:cubicBezTo>
                  <a:cubicBezTo>
                    <a:pt x="412710" y="-188"/>
                    <a:pt x="417366" y="-188"/>
                    <a:pt x="421711" y="433"/>
                  </a:cubicBezTo>
                  <a:close/>
                </a:path>
              </a:pathLst>
            </a:custGeom>
            <a:solidFill>
              <a:schemeClr val="accent2"/>
            </a:solidFill>
            <a:ln w="3651" cap="flat">
              <a:noFill/>
              <a:prstDash val="solid"/>
              <a:miter/>
            </a:ln>
          </p:spPr>
          <p:txBody>
            <a:bodyPr wrap="square" rtlCol="0" anchor="ctr">
              <a:noAutofit/>
            </a:bodyPr>
            <a:lstStyle/>
            <a:p>
              <a:endParaRPr lang="en-US"/>
            </a:p>
          </p:txBody>
        </p:sp>
        <p:sp>
          <p:nvSpPr>
            <p:cNvPr id="7" name="Freeform: Shape 6">
              <a:extLst>
                <a:ext uri="{FF2B5EF4-FFF2-40B4-BE49-F238E27FC236}">
                  <a16:creationId xmlns:a16="http://schemas.microsoft.com/office/drawing/2014/main" id="{3480209A-D825-4309-9B43-0CBEB828984A}"/>
                </a:ext>
              </a:extLst>
            </p:cNvPr>
            <p:cNvSpPr/>
            <p:nvPr/>
          </p:nvSpPr>
          <p:spPr>
            <a:xfrm>
              <a:off x="3983392" y="1627126"/>
              <a:ext cx="2234528" cy="1111017"/>
            </a:xfrm>
            <a:custGeom>
              <a:avLst/>
              <a:gdLst>
                <a:gd name="connsiteX0" fmla="*/ 1359605 w 4190656"/>
                <a:gd name="connsiteY0" fmla="*/ 2009520 h 2083613"/>
                <a:gd name="connsiteX1" fmla="*/ 1359605 w 4190656"/>
                <a:gd name="connsiteY1" fmla="*/ 2049344 h 2083613"/>
                <a:gd name="connsiteX2" fmla="*/ 1942246 w 4190656"/>
                <a:gd name="connsiteY2" fmla="*/ 2049344 h 2083613"/>
                <a:gd name="connsiteX3" fmla="*/ 1942246 w 4190656"/>
                <a:gd name="connsiteY3" fmla="*/ 2009520 h 2083613"/>
                <a:gd name="connsiteX4" fmla="*/ 3736514 w 4190656"/>
                <a:gd name="connsiteY4" fmla="*/ 2004560 h 2083613"/>
                <a:gd name="connsiteX5" fmla="*/ 3736514 w 4190656"/>
                <a:gd name="connsiteY5" fmla="*/ 2044384 h 2083613"/>
                <a:gd name="connsiteX6" fmla="*/ 4087017 w 4190656"/>
                <a:gd name="connsiteY6" fmla="*/ 2044384 h 2083613"/>
                <a:gd name="connsiteX7" fmla="*/ 4087017 w 4190656"/>
                <a:gd name="connsiteY7" fmla="*/ 2004560 h 2083613"/>
                <a:gd name="connsiteX8" fmla="*/ 3320982 w 4190656"/>
                <a:gd name="connsiteY8" fmla="*/ 2004560 h 2083613"/>
                <a:gd name="connsiteX9" fmla="*/ 3320982 w 4190656"/>
                <a:gd name="connsiteY9" fmla="*/ 2044384 h 2083613"/>
                <a:gd name="connsiteX10" fmla="*/ 3671485 w 4190656"/>
                <a:gd name="connsiteY10" fmla="*/ 2044384 h 2083613"/>
                <a:gd name="connsiteX11" fmla="*/ 3671485 w 4190656"/>
                <a:gd name="connsiteY11" fmla="*/ 2004560 h 2083613"/>
                <a:gd name="connsiteX12" fmla="*/ 1359605 w 4190656"/>
                <a:gd name="connsiteY12" fmla="*/ 1948423 h 2083613"/>
                <a:gd name="connsiteX13" fmla="*/ 1359605 w 4190656"/>
                <a:gd name="connsiteY13" fmla="*/ 1988247 h 2083613"/>
                <a:gd name="connsiteX14" fmla="*/ 1942246 w 4190656"/>
                <a:gd name="connsiteY14" fmla="*/ 1988247 h 2083613"/>
                <a:gd name="connsiteX15" fmla="*/ 1942246 w 4190656"/>
                <a:gd name="connsiteY15" fmla="*/ 1948423 h 2083613"/>
                <a:gd name="connsiteX16" fmla="*/ 3736514 w 4190656"/>
                <a:gd name="connsiteY16" fmla="*/ 1943463 h 2083613"/>
                <a:gd name="connsiteX17" fmla="*/ 3736514 w 4190656"/>
                <a:gd name="connsiteY17" fmla="*/ 1983287 h 2083613"/>
                <a:gd name="connsiteX18" fmla="*/ 4087017 w 4190656"/>
                <a:gd name="connsiteY18" fmla="*/ 1983287 h 2083613"/>
                <a:gd name="connsiteX19" fmla="*/ 4087017 w 4190656"/>
                <a:gd name="connsiteY19" fmla="*/ 1943463 h 2083613"/>
                <a:gd name="connsiteX20" fmla="*/ 3320982 w 4190656"/>
                <a:gd name="connsiteY20" fmla="*/ 1943463 h 2083613"/>
                <a:gd name="connsiteX21" fmla="*/ 3320982 w 4190656"/>
                <a:gd name="connsiteY21" fmla="*/ 1983287 h 2083613"/>
                <a:gd name="connsiteX22" fmla="*/ 3671485 w 4190656"/>
                <a:gd name="connsiteY22" fmla="*/ 1983287 h 2083613"/>
                <a:gd name="connsiteX23" fmla="*/ 3671485 w 4190656"/>
                <a:gd name="connsiteY23" fmla="*/ 1943463 h 2083613"/>
                <a:gd name="connsiteX24" fmla="*/ 1359605 w 4190656"/>
                <a:gd name="connsiteY24" fmla="*/ 1887327 h 2083613"/>
                <a:gd name="connsiteX25" fmla="*/ 1359605 w 4190656"/>
                <a:gd name="connsiteY25" fmla="*/ 1927151 h 2083613"/>
                <a:gd name="connsiteX26" fmla="*/ 1942246 w 4190656"/>
                <a:gd name="connsiteY26" fmla="*/ 1927151 h 2083613"/>
                <a:gd name="connsiteX27" fmla="*/ 1942246 w 4190656"/>
                <a:gd name="connsiteY27" fmla="*/ 1887327 h 2083613"/>
                <a:gd name="connsiteX28" fmla="*/ 3736514 w 4190656"/>
                <a:gd name="connsiteY28" fmla="*/ 1882367 h 2083613"/>
                <a:gd name="connsiteX29" fmla="*/ 3736514 w 4190656"/>
                <a:gd name="connsiteY29" fmla="*/ 1922191 h 2083613"/>
                <a:gd name="connsiteX30" fmla="*/ 4087017 w 4190656"/>
                <a:gd name="connsiteY30" fmla="*/ 1922191 h 2083613"/>
                <a:gd name="connsiteX31" fmla="*/ 4087017 w 4190656"/>
                <a:gd name="connsiteY31" fmla="*/ 1882367 h 2083613"/>
                <a:gd name="connsiteX32" fmla="*/ 3320982 w 4190656"/>
                <a:gd name="connsiteY32" fmla="*/ 1882367 h 2083613"/>
                <a:gd name="connsiteX33" fmla="*/ 3320982 w 4190656"/>
                <a:gd name="connsiteY33" fmla="*/ 1922191 h 2083613"/>
                <a:gd name="connsiteX34" fmla="*/ 3671485 w 4190656"/>
                <a:gd name="connsiteY34" fmla="*/ 1922191 h 2083613"/>
                <a:gd name="connsiteX35" fmla="*/ 3671485 w 4190656"/>
                <a:gd name="connsiteY35" fmla="*/ 1882367 h 2083613"/>
                <a:gd name="connsiteX36" fmla="*/ 3051754 w 4190656"/>
                <a:gd name="connsiteY36" fmla="*/ 1873675 h 2083613"/>
                <a:gd name="connsiteX37" fmla="*/ 3051754 w 4190656"/>
                <a:gd name="connsiteY37" fmla="*/ 1939321 h 2083613"/>
                <a:gd name="connsiteX38" fmla="*/ 3149850 w 4190656"/>
                <a:gd name="connsiteY38" fmla="*/ 1939321 h 2083613"/>
                <a:gd name="connsiteX39" fmla="*/ 3149850 w 4190656"/>
                <a:gd name="connsiteY39" fmla="*/ 1873675 h 2083613"/>
                <a:gd name="connsiteX40" fmla="*/ 2868153 w 4190656"/>
                <a:gd name="connsiteY40" fmla="*/ 1873675 h 2083613"/>
                <a:gd name="connsiteX41" fmla="*/ 2868153 w 4190656"/>
                <a:gd name="connsiteY41" fmla="*/ 1939321 h 2083613"/>
                <a:gd name="connsiteX42" fmla="*/ 2966249 w 4190656"/>
                <a:gd name="connsiteY42" fmla="*/ 1939321 h 2083613"/>
                <a:gd name="connsiteX43" fmla="*/ 2966249 w 4190656"/>
                <a:gd name="connsiteY43" fmla="*/ 1873675 h 2083613"/>
                <a:gd name="connsiteX44" fmla="*/ 2684553 w 4190656"/>
                <a:gd name="connsiteY44" fmla="*/ 1873675 h 2083613"/>
                <a:gd name="connsiteX45" fmla="*/ 2684553 w 4190656"/>
                <a:gd name="connsiteY45" fmla="*/ 1939321 h 2083613"/>
                <a:gd name="connsiteX46" fmla="*/ 2782649 w 4190656"/>
                <a:gd name="connsiteY46" fmla="*/ 1939321 h 2083613"/>
                <a:gd name="connsiteX47" fmla="*/ 2782649 w 4190656"/>
                <a:gd name="connsiteY47" fmla="*/ 1873675 h 2083613"/>
                <a:gd name="connsiteX48" fmla="*/ 1359605 w 4190656"/>
                <a:gd name="connsiteY48" fmla="*/ 1826230 h 2083613"/>
                <a:gd name="connsiteX49" fmla="*/ 1359605 w 4190656"/>
                <a:gd name="connsiteY49" fmla="*/ 1866054 h 2083613"/>
                <a:gd name="connsiteX50" fmla="*/ 1942246 w 4190656"/>
                <a:gd name="connsiteY50" fmla="*/ 1866054 h 2083613"/>
                <a:gd name="connsiteX51" fmla="*/ 1942246 w 4190656"/>
                <a:gd name="connsiteY51" fmla="*/ 1826230 h 2083613"/>
                <a:gd name="connsiteX52" fmla="*/ 3736514 w 4190656"/>
                <a:gd name="connsiteY52" fmla="*/ 1821270 h 2083613"/>
                <a:gd name="connsiteX53" fmla="*/ 3736514 w 4190656"/>
                <a:gd name="connsiteY53" fmla="*/ 1861094 h 2083613"/>
                <a:gd name="connsiteX54" fmla="*/ 4087017 w 4190656"/>
                <a:gd name="connsiteY54" fmla="*/ 1861094 h 2083613"/>
                <a:gd name="connsiteX55" fmla="*/ 4087017 w 4190656"/>
                <a:gd name="connsiteY55" fmla="*/ 1821270 h 2083613"/>
                <a:gd name="connsiteX56" fmla="*/ 3320982 w 4190656"/>
                <a:gd name="connsiteY56" fmla="*/ 1821270 h 2083613"/>
                <a:gd name="connsiteX57" fmla="*/ 3320982 w 4190656"/>
                <a:gd name="connsiteY57" fmla="*/ 1861094 h 2083613"/>
                <a:gd name="connsiteX58" fmla="*/ 3671485 w 4190656"/>
                <a:gd name="connsiteY58" fmla="*/ 1861094 h 2083613"/>
                <a:gd name="connsiteX59" fmla="*/ 3671485 w 4190656"/>
                <a:gd name="connsiteY59" fmla="*/ 1821270 h 2083613"/>
                <a:gd name="connsiteX60" fmla="*/ 3051754 w 4190656"/>
                <a:gd name="connsiteY60" fmla="*/ 1737466 h 2083613"/>
                <a:gd name="connsiteX61" fmla="*/ 3051754 w 4190656"/>
                <a:gd name="connsiteY61" fmla="*/ 1803112 h 2083613"/>
                <a:gd name="connsiteX62" fmla="*/ 3149850 w 4190656"/>
                <a:gd name="connsiteY62" fmla="*/ 1803112 h 2083613"/>
                <a:gd name="connsiteX63" fmla="*/ 3149850 w 4190656"/>
                <a:gd name="connsiteY63" fmla="*/ 1737466 h 2083613"/>
                <a:gd name="connsiteX64" fmla="*/ 2868153 w 4190656"/>
                <a:gd name="connsiteY64" fmla="*/ 1737466 h 2083613"/>
                <a:gd name="connsiteX65" fmla="*/ 2868153 w 4190656"/>
                <a:gd name="connsiteY65" fmla="*/ 1803112 h 2083613"/>
                <a:gd name="connsiteX66" fmla="*/ 2966249 w 4190656"/>
                <a:gd name="connsiteY66" fmla="*/ 1803112 h 2083613"/>
                <a:gd name="connsiteX67" fmla="*/ 2966249 w 4190656"/>
                <a:gd name="connsiteY67" fmla="*/ 1737466 h 2083613"/>
                <a:gd name="connsiteX68" fmla="*/ 2684553 w 4190656"/>
                <a:gd name="connsiteY68" fmla="*/ 1737466 h 2083613"/>
                <a:gd name="connsiteX69" fmla="*/ 2684553 w 4190656"/>
                <a:gd name="connsiteY69" fmla="*/ 1803112 h 2083613"/>
                <a:gd name="connsiteX70" fmla="*/ 2782649 w 4190656"/>
                <a:gd name="connsiteY70" fmla="*/ 1803112 h 2083613"/>
                <a:gd name="connsiteX71" fmla="*/ 2782649 w 4190656"/>
                <a:gd name="connsiteY71" fmla="*/ 1737466 h 2083613"/>
                <a:gd name="connsiteX72" fmla="*/ 3051754 w 4190656"/>
                <a:gd name="connsiteY72" fmla="*/ 1601257 h 2083613"/>
                <a:gd name="connsiteX73" fmla="*/ 3051754 w 4190656"/>
                <a:gd name="connsiteY73" fmla="*/ 1666903 h 2083613"/>
                <a:gd name="connsiteX74" fmla="*/ 3149850 w 4190656"/>
                <a:gd name="connsiteY74" fmla="*/ 1666903 h 2083613"/>
                <a:gd name="connsiteX75" fmla="*/ 3149850 w 4190656"/>
                <a:gd name="connsiteY75" fmla="*/ 1601257 h 2083613"/>
                <a:gd name="connsiteX76" fmla="*/ 2868153 w 4190656"/>
                <a:gd name="connsiteY76" fmla="*/ 1601257 h 2083613"/>
                <a:gd name="connsiteX77" fmla="*/ 2868153 w 4190656"/>
                <a:gd name="connsiteY77" fmla="*/ 1666903 h 2083613"/>
                <a:gd name="connsiteX78" fmla="*/ 2966249 w 4190656"/>
                <a:gd name="connsiteY78" fmla="*/ 1666903 h 2083613"/>
                <a:gd name="connsiteX79" fmla="*/ 2966249 w 4190656"/>
                <a:gd name="connsiteY79" fmla="*/ 1601257 h 2083613"/>
                <a:gd name="connsiteX80" fmla="*/ 2684553 w 4190656"/>
                <a:gd name="connsiteY80" fmla="*/ 1601257 h 2083613"/>
                <a:gd name="connsiteX81" fmla="*/ 2684553 w 4190656"/>
                <a:gd name="connsiteY81" fmla="*/ 1666903 h 2083613"/>
                <a:gd name="connsiteX82" fmla="*/ 2782649 w 4190656"/>
                <a:gd name="connsiteY82" fmla="*/ 1666903 h 2083613"/>
                <a:gd name="connsiteX83" fmla="*/ 2782649 w 4190656"/>
                <a:gd name="connsiteY83" fmla="*/ 1601257 h 2083613"/>
                <a:gd name="connsiteX84" fmla="*/ 1003047 w 4190656"/>
                <a:gd name="connsiteY84" fmla="*/ 1464531 h 2083613"/>
                <a:gd name="connsiteX85" fmla="*/ 1003047 w 4190656"/>
                <a:gd name="connsiteY85" fmla="*/ 2082216 h 2083613"/>
                <a:gd name="connsiteX86" fmla="*/ 1259865 w 4190656"/>
                <a:gd name="connsiteY86" fmla="*/ 2082216 h 2083613"/>
                <a:gd name="connsiteX87" fmla="*/ 1259865 w 4190656"/>
                <a:gd name="connsiteY87" fmla="*/ 1464531 h 2083613"/>
                <a:gd name="connsiteX88" fmla="*/ 640721 w 4190656"/>
                <a:gd name="connsiteY88" fmla="*/ 1461809 h 2083613"/>
                <a:gd name="connsiteX89" fmla="*/ 640721 w 4190656"/>
                <a:gd name="connsiteY89" fmla="*/ 2079494 h 2083613"/>
                <a:gd name="connsiteX90" fmla="*/ 860983 w 4190656"/>
                <a:gd name="connsiteY90" fmla="*/ 2079494 h 2083613"/>
                <a:gd name="connsiteX91" fmla="*/ 860983 w 4190656"/>
                <a:gd name="connsiteY91" fmla="*/ 1461809 h 2083613"/>
                <a:gd name="connsiteX92" fmla="*/ 3977387 w 4190656"/>
                <a:gd name="connsiteY92" fmla="*/ 1437108 h 2083613"/>
                <a:gd name="connsiteX93" fmla="*/ 3977387 w 4190656"/>
                <a:gd name="connsiteY93" fmla="*/ 1502754 h 2083613"/>
                <a:gd name="connsiteX94" fmla="*/ 4075483 w 4190656"/>
                <a:gd name="connsiteY94" fmla="*/ 1502754 h 2083613"/>
                <a:gd name="connsiteX95" fmla="*/ 4075483 w 4190656"/>
                <a:gd name="connsiteY95" fmla="*/ 1437108 h 2083613"/>
                <a:gd name="connsiteX96" fmla="*/ 3793786 w 4190656"/>
                <a:gd name="connsiteY96" fmla="*/ 1437108 h 2083613"/>
                <a:gd name="connsiteX97" fmla="*/ 3793786 w 4190656"/>
                <a:gd name="connsiteY97" fmla="*/ 1502754 h 2083613"/>
                <a:gd name="connsiteX98" fmla="*/ 3891882 w 4190656"/>
                <a:gd name="connsiteY98" fmla="*/ 1502754 h 2083613"/>
                <a:gd name="connsiteX99" fmla="*/ 3891882 w 4190656"/>
                <a:gd name="connsiteY99" fmla="*/ 1437108 h 2083613"/>
                <a:gd name="connsiteX100" fmla="*/ 3610186 w 4190656"/>
                <a:gd name="connsiteY100" fmla="*/ 1437108 h 2083613"/>
                <a:gd name="connsiteX101" fmla="*/ 3610186 w 4190656"/>
                <a:gd name="connsiteY101" fmla="*/ 1502754 h 2083613"/>
                <a:gd name="connsiteX102" fmla="*/ 3708282 w 4190656"/>
                <a:gd name="connsiteY102" fmla="*/ 1502754 h 2083613"/>
                <a:gd name="connsiteX103" fmla="*/ 3708282 w 4190656"/>
                <a:gd name="connsiteY103" fmla="*/ 1437108 h 2083613"/>
                <a:gd name="connsiteX104" fmla="*/ 3413613 w 4190656"/>
                <a:gd name="connsiteY104" fmla="*/ 1437108 h 2083613"/>
                <a:gd name="connsiteX105" fmla="*/ 3413613 w 4190656"/>
                <a:gd name="connsiteY105" fmla="*/ 1502754 h 2083613"/>
                <a:gd name="connsiteX106" fmla="*/ 3511709 w 4190656"/>
                <a:gd name="connsiteY106" fmla="*/ 1502754 h 2083613"/>
                <a:gd name="connsiteX107" fmla="*/ 3511709 w 4190656"/>
                <a:gd name="connsiteY107" fmla="*/ 1437108 h 2083613"/>
                <a:gd name="connsiteX108" fmla="*/ 3230013 w 4190656"/>
                <a:gd name="connsiteY108" fmla="*/ 1437108 h 2083613"/>
                <a:gd name="connsiteX109" fmla="*/ 3230013 w 4190656"/>
                <a:gd name="connsiteY109" fmla="*/ 1502754 h 2083613"/>
                <a:gd name="connsiteX110" fmla="*/ 3328109 w 4190656"/>
                <a:gd name="connsiteY110" fmla="*/ 1502754 h 2083613"/>
                <a:gd name="connsiteX111" fmla="*/ 3328109 w 4190656"/>
                <a:gd name="connsiteY111" fmla="*/ 1437108 h 2083613"/>
                <a:gd name="connsiteX112" fmla="*/ 3051754 w 4190656"/>
                <a:gd name="connsiteY112" fmla="*/ 1437108 h 2083613"/>
                <a:gd name="connsiteX113" fmla="*/ 3051754 w 4190656"/>
                <a:gd name="connsiteY113" fmla="*/ 1502754 h 2083613"/>
                <a:gd name="connsiteX114" fmla="*/ 3149850 w 4190656"/>
                <a:gd name="connsiteY114" fmla="*/ 1502754 h 2083613"/>
                <a:gd name="connsiteX115" fmla="*/ 3149850 w 4190656"/>
                <a:gd name="connsiteY115" fmla="*/ 1437108 h 2083613"/>
                <a:gd name="connsiteX116" fmla="*/ 2868153 w 4190656"/>
                <a:gd name="connsiteY116" fmla="*/ 1437108 h 2083613"/>
                <a:gd name="connsiteX117" fmla="*/ 2868153 w 4190656"/>
                <a:gd name="connsiteY117" fmla="*/ 1502754 h 2083613"/>
                <a:gd name="connsiteX118" fmla="*/ 2966249 w 4190656"/>
                <a:gd name="connsiteY118" fmla="*/ 1502754 h 2083613"/>
                <a:gd name="connsiteX119" fmla="*/ 2966249 w 4190656"/>
                <a:gd name="connsiteY119" fmla="*/ 1437108 h 2083613"/>
                <a:gd name="connsiteX120" fmla="*/ 2684553 w 4190656"/>
                <a:gd name="connsiteY120" fmla="*/ 1437108 h 2083613"/>
                <a:gd name="connsiteX121" fmla="*/ 2684553 w 4190656"/>
                <a:gd name="connsiteY121" fmla="*/ 1502754 h 2083613"/>
                <a:gd name="connsiteX122" fmla="*/ 2782649 w 4190656"/>
                <a:gd name="connsiteY122" fmla="*/ 1502754 h 2083613"/>
                <a:gd name="connsiteX123" fmla="*/ 2782649 w 4190656"/>
                <a:gd name="connsiteY123" fmla="*/ 1437108 h 2083613"/>
                <a:gd name="connsiteX124" fmla="*/ 1818380 w 4190656"/>
                <a:gd name="connsiteY124" fmla="*/ 1377680 h 2083613"/>
                <a:gd name="connsiteX125" fmla="*/ 1818380 w 4190656"/>
                <a:gd name="connsiteY125" fmla="*/ 1450750 h 2083613"/>
                <a:gd name="connsiteX126" fmla="*/ 1916476 w 4190656"/>
                <a:gd name="connsiteY126" fmla="*/ 1450750 h 2083613"/>
                <a:gd name="connsiteX127" fmla="*/ 1916476 w 4190656"/>
                <a:gd name="connsiteY127" fmla="*/ 1377680 h 2083613"/>
                <a:gd name="connsiteX128" fmla="*/ 1634779 w 4190656"/>
                <a:gd name="connsiteY128" fmla="*/ 1377680 h 2083613"/>
                <a:gd name="connsiteX129" fmla="*/ 1634779 w 4190656"/>
                <a:gd name="connsiteY129" fmla="*/ 1450750 h 2083613"/>
                <a:gd name="connsiteX130" fmla="*/ 1732875 w 4190656"/>
                <a:gd name="connsiteY130" fmla="*/ 1450750 h 2083613"/>
                <a:gd name="connsiteX131" fmla="*/ 1732875 w 4190656"/>
                <a:gd name="connsiteY131" fmla="*/ 1377680 h 2083613"/>
                <a:gd name="connsiteX132" fmla="*/ 1451179 w 4190656"/>
                <a:gd name="connsiteY132" fmla="*/ 1377680 h 2083613"/>
                <a:gd name="connsiteX133" fmla="*/ 1451179 w 4190656"/>
                <a:gd name="connsiteY133" fmla="*/ 1450750 h 2083613"/>
                <a:gd name="connsiteX134" fmla="*/ 1549275 w 4190656"/>
                <a:gd name="connsiteY134" fmla="*/ 1450750 h 2083613"/>
                <a:gd name="connsiteX135" fmla="*/ 1549275 w 4190656"/>
                <a:gd name="connsiteY135" fmla="*/ 1377680 h 2083613"/>
                <a:gd name="connsiteX136" fmla="*/ 1818380 w 4190656"/>
                <a:gd name="connsiteY136" fmla="*/ 1226067 h 2083613"/>
                <a:gd name="connsiteX137" fmla="*/ 1818380 w 4190656"/>
                <a:gd name="connsiteY137" fmla="*/ 1299137 h 2083613"/>
                <a:gd name="connsiteX138" fmla="*/ 1916476 w 4190656"/>
                <a:gd name="connsiteY138" fmla="*/ 1299137 h 2083613"/>
                <a:gd name="connsiteX139" fmla="*/ 1916476 w 4190656"/>
                <a:gd name="connsiteY139" fmla="*/ 1226067 h 2083613"/>
                <a:gd name="connsiteX140" fmla="*/ 1634779 w 4190656"/>
                <a:gd name="connsiteY140" fmla="*/ 1226067 h 2083613"/>
                <a:gd name="connsiteX141" fmla="*/ 1634779 w 4190656"/>
                <a:gd name="connsiteY141" fmla="*/ 1299137 h 2083613"/>
                <a:gd name="connsiteX142" fmla="*/ 1732875 w 4190656"/>
                <a:gd name="connsiteY142" fmla="*/ 1299137 h 2083613"/>
                <a:gd name="connsiteX143" fmla="*/ 1732875 w 4190656"/>
                <a:gd name="connsiteY143" fmla="*/ 1226067 h 2083613"/>
                <a:gd name="connsiteX144" fmla="*/ 1451179 w 4190656"/>
                <a:gd name="connsiteY144" fmla="*/ 1226067 h 2083613"/>
                <a:gd name="connsiteX145" fmla="*/ 1451179 w 4190656"/>
                <a:gd name="connsiteY145" fmla="*/ 1299137 h 2083613"/>
                <a:gd name="connsiteX146" fmla="*/ 1549275 w 4190656"/>
                <a:gd name="connsiteY146" fmla="*/ 1299137 h 2083613"/>
                <a:gd name="connsiteX147" fmla="*/ 1549275 w 4190656"/>
                <a:gd name="connsiteY147" fmla="*/ 1226067 h 2083613"/>
                <a:gd name="connsiteX148" fmla="*/ 403424 w 4190656"/>
                <a:gd name="connsiteY148" fmla="*/ 1142989 h 2083613"/>
                <a:gd name="connsiteX149" fmla="*/ 348620 w 4190656"/>
                <a:gd name="connsiteY149" fmla="*/ 1197793 h 2083613"/>
                <a:gd name="connsiteX150" fmla="*/ 348620 w 4190656"/>
                <a:gd name="connsiteY150" fmla="*/ 2081959 h 2083613"/>
                <a:gd name="connsiteX151" fmla="*/ 458227 w 4190656"/>
                <a:gd name="connsiteY151" fmla="*/ 2081959 h 2083613"/>
                <a:gd name="connsiteX152" fmla="*/ 458228 w 4190656"/>
                <a:gd name="connsiteY152" fmla="*/ 1197793 h 2083613"/>
                <a:gd name="connsiteX153" fmla="*/ 403424 w 4190656"/>
                <a:gd name="connsiteY153" fmla="*/ 1142989 h 2083613"/>
                <a:gd name="connsiteX154" fmla="*/ 169200 w 4190656"/>
                <a:gd name="connsiteY154" fmla="*/ 1139285 h 2083613"/>
                <a:gd name="connsiteX155" fmla="*/ 114396 w 4190656"/>
                <a:gd name="connsiteY155" fmla="*/ 1194089 h 2083613"/>
                <a:gd name="connsiteX156" fmla="*/ 114396 w 4190656"/>
                <a:gd name="connsiteY156" fmla="*/ 2078255 h 2083613"/>
                <a:gd name="connsiteX157" fmla="*/ 224003 w 4190656"/>
                <a:gd name="connsiteY157" fmla="*/ 2078255 h 2083613"/>
                <a:gd name="connsiteX158" fmla="*/ 224004 w 4190656"/>
                <a:gd name="connsiteY158" fmla="*/ 1194089 h 2083613"/>
                <a:gd name="connsiteX159" fmla="*/ 169200 w 4190656"/>
                <a:gd name="connsiteY159" fmla="*/ 1139285 h 2083613"/>
                <a:gd name="connsiteX160" fmla="*/ 1818380 w 4190656"/>
                <a:gd name="connsiteY160" fmla="*/ 1074453 h 2083613"/>
                <a:gd name="connsiteX161" fmla="*/ 1818380 w 4190656"/>
                <a:gd name="connsiteY161" fmla="*/ 1147523 h 2083613"/>
                <a:gd name="connsiteX162" fmla="*/ 1916476 w 4190656"/>
                <a:gd name="connsiteY162" fmla="*/ 1147523 h 2083613"/>
                <a:gd name="connsiteX163" fmla="*/ 1916476 w 4190656"/>
                <a:gd name="connsiteY163" fmla="*/ 1074453 h 2083613"/>
                <a:gd name="connsiteX164" fmla="*/ 1634779 w 4190656"/>
                <a:gd name="connsiteY164" fmla="*/ 1074453 h 2083613"/>
                <a:gd name="connsiteX165" fmla="*/ 1634779 w 4190656"/>
                <a:gd name="connsiteY165" fmla="*/ 1147523 h 2083613"/>
                <a:gd name="connsiteX166" fmla="*/ 1732875 w 4190656"/>
                <a:gd name="connsiteY166" fmla="*/ 1147523 h 2083613"/>
                <a:gd name="connsiteX167" fmla="*/ 1732875 w 4190656"/>
                <a:gd name="connsiteY167" fmla="*/ 1074453 h 2083613"/>
                <a:gd name="connsiteX168" fmla="*/ 1451179 w 4190656"/>
                <a:gd name="connsiteY168" fmla="*/ 1074453 h 2083613"/>
                <a:gd name="connsiteX169" fmla="*/ 1451179 w 4190656"/>
                <a:gd name="connsiteY169" fmla="*/ 1147523 h 2083613"/>
                <a:gd name="connsiteX170" fmla="*/ 1549275 w 4190656"/>
                <a:gd name="connsiteY170" fmla="*/ 1147523 h 2083613"/>
                <a:gd name="connsiteX171" fmla="*/ 1549275 w 4190656"/>
                <a:gd name="connsiteY171" fmla="*/ 1074453 h 2083613"/>
                <a:gd name="connsiteX172" fmla="*/ 1254606 w 4190656"/>
                <a:gd name="connsiteY172" fmla="*/ 1074453 h 2083613"/>
                <a:gd name="connsiteX173" fmla="*/ 1254606 w 4190656"/>
                <a:gd name="connsiteY173" fmla="*/ 1147523 h 2083613"/>
                <a:gd name="connsiteX174" fmla="*/ 1352702 w 4190656"/>
                <a:gd name="connsiteY174" fmla="*/ 1147523 h 2083613"/>
                <a:gd name="connsiteX175" fmla="*/ 1352702 w 4190656"/>
                <a:gd name="connsiteY175" fmla="*/ 1074453 h 2083613"/>
                <a:gd name="connsiteX176" fmla="*/ 1071005 w 4190656"/>
                <a:gd name="connsiteY176" fmla="*/ 1074453 h 2083613"/>
                <a:gd name="connsiteX177" fmla="*/ 1071005 w 4190656"/>
                <a:gd name="connsiteY177" fmla="*/ 1147523 h 2083613"/>
                <a:gd name="connsiteX178" fmla="*/ 1169101 w 4190656"/>
                <a:gd name="connsiteY178" fmla="*/ 1147523 h 2083613"/>
                <a:gd name="connsiteX179" fmla="*/ 1169101 w 4190656"/>
                <a:gd name="connsiteY179" fmla="*/ 1074453 h 2083613"/>
                <a:gd name="connsiteX180" fmla="*/ 887405 w 4190656"/>
                <a:gd name="connsiteY180" fmla="*/ 1074453 h 2083613"/>
                <a:gd name="connsiteX181" fmla="*/ 887405 w 4190656"/>
                <a:gd name="connsiteY181" fmla="*/ 1147523 h 2083613"/>
                <a:gd name="connsiteX182" fmla="*/ 985501 w 4190656"/>
                <a:gd name="connsiteY182" fmla="*/ 1147523 h 2083613"/>
                <a:gd name="connsiteX183" fmla="*/ 985501 w 4190656"/>
                <a:gd name="connsiteY183" fmla="*/ 1074453 h 2083613"/>
                <a:gd name="connsiteX184" fmla="*/ 726849 w 4190656"/>
                <a:gd name="connsiteY184" fmla="*/ 1074453 h 2083613"/>
                <a:gd name="connsiteX185" fmla="*/ 726849 w 4190656"/>
                <a:gd name="connsiteY185" fmla="*/ 1147523 h 2083613"/>
                <a:gd name="connsiteX186" fmla="*/ 824945 w 4190656"/>
                <a:gd name="connsiteY186" fmla="*/ 1147523 h 2083613"/>
                <a:gd name="connsiteX187" fmla="*/ 824945 w 4190656"/>
                <a:gd name="connsiteY187" fmla="*/ 1074453 h 2083613"/>
                <a:gd name="connsiteX188" fmla="*/ 543248 w 4190656"/>
                <a:gd name="connsiteY188" fmla="*/ 1074453 h 2083613"/>
                <a:gd name="connsiteX189" fmla="*/ 543248 w 4190656"/>
                <a:gd name="connsiteY189" fmla="*/ 1147523 h 2083613"/>
                <a:gd name="connsiteX190" fmla="*/ 641344 w 4190656"/>
                <a:gd name="connsiteY190" fmla="*/ 1147523 h 2083613"/>
                <a:gd name="connsiteX191" fmla="*/ 641344 w 4190656"/>
                <a:gd name="connsiteY191" fmla="*/ 1074453 h 2083613"/>
                <a:gd name="connsiteX192" fmla="*/ 3065554 w 4190656"/>
                <a:gd name="connsiteY192" fmla="*/ 331011 h 2083613"/>
                <a:gd name="connsiteX193" fmla="*/ 3065554 w 4190656"/>
                <a:gd name="connsiteY193" fmla="*/ 465308 h 2083613"/>
                <a:gd name="connsiteX194" fmla="*/ 3086674 w 4190656"/>
                <a:gd name="connsiteY194" fmla="*/ 468502 h 2083613"/>
                <a:gd name="connsiteX195" fmla="*/ 3190451 w 4190656"/>
                <a:gd name="connsiteY195" fmla="*/ 562591 h 2083613"/>
                <a:gd name="connsiteX196" fmla="*/ 3200815 w 4190656"/>
                <a:gd name="connsiteY196" fmla="*/ 613926 h 2083613"/>
                <a:gd name="connsiteX197" fmla="*/ 3203518 w 4190656"/>
                <a:gd name="connsiteY197" fmla="*/ 613926 h 2083613"/>
                <a:gd name="connsiteX198" fmla="*/ 3203518 w 4190656"/>
                <a:gd name="connsiteY198" fmla="*/ 627317 h 2083613"/>
                <a:gd name="connsiteX199" fmla="*/ 3203519 w 4190656"/>
                <a:gd name="connsiteY199" fmla="*/ 627321 h 2083613"/>
                <a:gd name="connsiteX200" fmla="*/ 3203518 w 4190656"/>
                <a:gd name="connsiteY200" fmla="*/ 1063497 h 2083613"/>
                <a:gd name="connsiteX201" fmla="*/ 3310645 w 4190656"/>
                <a:gd name="connsiteY201" fmla="*/ 1063497 h 2083613"/>
                <a:gd name="connsiteX202" fmla="*/ 3310645 w 4190656"/>
                <a:gd name="connsiteY202" fmla="*/ 627216 h 2083613"/>
                <a:gd name="connsiteX203" fmla="*/ 3412211 w 4190656"/>
                <a:gd name="connsiteY203" fmla="*/ 473988 h 2083613"/>
                <a:gd name="connsiteX204" fmla="*/ 3465439 w 4190656"/>
                <a:gd name="connsiteY204" fmla="*/ 463242 h 2083613"/>
                <a:gd name="connsiteX205" fmla="*/ 3465439 w 4190656"/>
                <a:gd name="connsiteY205" fmla="*/ 331011 h 2083613"/>
                <a:gd name="connsiteX206" fmla="*/ 2812855 w 4190656"/>
                <a:gd name="connsiteY206" fmla="*/ 331011 h 2083613"/>
                <a:gd name="connsiteX207" fmla="*/ 2812855 w 4190656"/>
                <a:gd name="connsiteY207" fmla="*/ 1063497 h 2083613"/>
                <a:gd name="connsiteX208" fmla="*/ 2870927 w 4190656"/>
                <a:gd name="connsiteY208" fmla="*/ 1063497 h 2083613"/>
                <a:gd name="connsiteX209" fmla="*/ 2870927 w 4190656"/>
                <a:gd name="connsiteY209" fmla="*/ 627321 h 2083613"/>
                <a:gd name="connsiteX210" fmla="*/ 2972493 w 4190656"/>
                <a:gd name="connsiteY210" fmla="*/ 474094 h 2083613"/>
                <a:gd name="connsiteX211" fmla="*/ 3023955 w 4190656"/>
                <a:gd name="connsiteY211" fmla="*/ 463704 h 2083613"/>
                <a:gd name="connsiteX212" fmla="*/ 3023955 w 4190656"/>
                <a:gd name="connsiteY212" fmla="*/ 331011 h 2083613"/>
                <a:gd name="connsiteX213" fmla="*/ 2711332 w 4190656"/>
                <a:gd name="connsiteY213" fmla="*/ 0 h 2083613"/>
                <a:gd name="connsiteX214" fmla="*/ 2812855 w 4190656"/>
                <a:gd name="connsiteY214" fmla="*/ 0 h 2083613"/>
                <a:gd name="connsiteX215" fmla="*/ 2812855 w 4190656"/>
                <a:gd name="connsiteY215" fmla="*/ 1 h 2083613"/>
                <a:gd name="connsiteX216" fmla="*/ 2812855 w 4190656"/>
                <a:gd name="connsiteY216" fmla="*/ 150699 h 2083613"/>
                <a:gd name="connsiteX217" fmla="*/ 2812855 w 4190656"/>
                <a:gd name="connsiteY217" fmla="*/ 150703 h 2083613"/>
                <a:gd name="connsiteX218" fmla="*/ 2812855 w 4190656"/>
                <a:gd name="connsiteY218" fmla="*/ 185573 h 2083613"/>
                <a:gd name="connsiteX219" fmla="*/ 2812855 w 4190656"/>
                <a:gd name="connsiteY219" fmla="*/ 268612 h 2083613"/>
                <a:gd name="connsiteX220" fmla="*/ 3465439 w 4190656"/>
                <a:gd name="connsiteY220" fmla="*/ 268612 h 2083613"/>
                <a:gd name="connsiteX221" fmla="*/ 3465439 w 4190656"/>
                <a:gd name="connsiteY221" fmla="*/ 268180 h 2083613"/>
                <a:gd name="connsiteX222" fmla="*/ 3507038 w 4190656"/>
                <a:gd name="connsiteY222" fmla="*/ 268180 h 2083613"/>
                <a:gd name="connsiteX223" fmla="*/ 3507038 w 4190656"/>
                <a:gd name="connsiteY223" fmla="*/ 466997 h 2083613"/>
                <a:gd name="connsiteX224" fmla="*/ 3541671 w 4190656"/>
                <a:gd name="connsiteY224" fmla="*/ 473988 h 2083613"/>
                <a:gd name="connsiteX225" fmla="*/ 3635761 w 4190656"/>
                <a:gd name="connsiteY225" fmla="*/ 577765 h 2083613"/>
                <a:gd name="connsiteX226" fmla="*/ 3641212 w 4190656"/>
                <a:gd name="connsiteY226" fmla="*/ 613821 h 2083613"/>
                <a:gd name="connsiteX227" fmla="*/ 3643236 w 4190656"/>
                <a:gd name="connsiteY227" fmla="*/ 613821 h 2083613"/>
                <a:gd name="connsiteX228" fmla="*/ 3643236 w 4190656"/>
                <a:gd name="connsiteY228" fmla="*/ 627210 h 2083613"/>
                <a:gd name="connsiteX229" fmla="*/ 3643237 w 4190656"/>
                <a:gd name="connsiteY229" fmla="*/ 627216 h 2083613"/>
                <a:gd name="connsiteX230" fmla="*/ 3643236 w 4190656"/>
                <a:gd name="connsiteY230" fmla="*/ 1063497 h 2083613"/>
                <a:gd name="connsiteX231" fmla="*/ 4190656 w 4190656"/>
                <a:gd name="connsiteY231" fmla="*/ 1063497 h 2083613"/>
                <a:gd name="connsiteX232" fmla="*/ 4190656 w 4190656"/>
                <a:gd name="connsiteY232" fmla="*/ 1184656 h 2083613"/>
                <a:gd name="connsiteX233" fmla="*/ 4190656 w 4190656"/>
                <a:gd name="connsiteY233" fmla="*/ 1530190 h 2083613"/>
                <a:gd name="connsiteX234" fmla="*/ 4190656 w 4190656"/>
                <a:gd name="connsiteY234" fmla="*/ 2078653 h 2083613"/>
                <a:gd name="connsiteX235" fmla="*/ 4190656 w 4190656"/>
                <a:gd name="connsiteY235" fmla="*/ 2082019 h 2083613"/>
                <a:gd name="connsiteX236" fmla="*/ 2526770 w 4190656"/>
                <a:gd name="connsiteY236" fmla="*/ 2082019 h 2083613"/>
                <a:gd name="connsiteX237" fmla="*/ 2526681 w 4190656"/>
                <a:gd name="connsiteY237" fmla="*/ 2082019 h 2083613"/>
                <a:gd name="connsiteX238" fmla="*/ 2449297 w 4190656"/>
                <a:gd name="connsiteY238" fmla="*/ 2082019 h 2083613"/>
                <a:gd name="connsiteX239" fmla="*/ 2449297 w 4190656"/>
                <a:gd name="connsiteY239" fmla="*/ 1864776 h 2083613"/>
                <a:gd name="connsiteX240" fmla="*/ 2354647 w 4190656"/>
                <a:gd name="connsiteY240" fmla="*/ 1864776 h 2083613"/>
                <a:gd name="connsiteX241" fmla="*/ 2354647 w 4190656"/>
                <a:gd name="connsiteY241" fmla="*/ 2082019 h 2083613"/>
                <a:gd name="connsiteX242" fmla="*/ 2277173 w 4190656"/>
                <a:gd name="connsiteY242" fmla="*/ 2082019 h 2083613"/>
                <a:gd name="connsiteX243" fmla="*/ 2277173 w 4190656"/>
                <a:gd name="connsiteY243" fmla="*/ 2082018 h 2083613"/>
                <a:gd name="connsiteX244" fmla="*/ 2190902 w 4190656"/>
                <a:gd name="connsiteY244" fmla="*/ 2082018 h 2083613"/>
                <a:gd name="connsiteX245" fmla="*/ 2190902 w 4190656"/>
                <a:gd name="connsiteY245" fmla="*/ 1864776 h 2083613"/>
                <a:gd name="connsiteX246" fmla="*/ 2096252 w 4190656"/>
                <a:gd name="connsiteY246" fmla="*/ 1864776 h 2083613"/>
                <a:gd name="connsiteX247" fmla="*/ 2096252 w 4190656"/>
                <a:gd name="connsiteY247" fmla="*/ 2082018 h 2083613"/>
                <a:gd name="connsiteX248" fmla="*/ 2028518 w 4190656"/>
                <a:gd name="connsiteY248" fmla="*/ 2082018 h 2083613"/>
                <a:gd name="connsiteX249" fmla="*/ 2028518 w 4190656"/>
                <a:gd name="connsiteY249" fmla="*/ 2083613 h 2083613"/>
                <a:gd name="connsiteX250" fmla="*/ 0 w 4190656"/>
                <a:gd name="connsiteY250" fmla="*/ 2083613 h 2083613"/>
                <a:gd name="connsiteX251" fmla="*/ 0 w 4190656"/>
                <a:gd name="connsiteY251" fmla="*/ 954650 h 2083613"/>
                <a:gd name="connsiteX252" fmla="*/ 525663 w 4190656"/>
                <a:gd name="connsiteY252" fmla="*/ 643073 h 2083613"/>
                <a:gd name="connsiteX253" fmla="*/ 525663 w 4190656"/>
                <a:gd name="connsiteY253" fmla="*/ 940002 h 2083613"/>
                <a:gd name="connsiteX254" fmla="*/ 1026614 w 4190656"/>
                <a:gd name="connsiteY254" fmla="*/ 643073 h 2083613"/>
                <a:gd name="connsiteX255" fmla="*/ 1026614 w 4190656"/>
                <a:gd name="connsiteY255" fmla="*/ 940003 h 2083613"/>
                <a:gd name="connsiteX256" fmla="*/ 1527566 w 4190656"/>
                <a:gd name="connsiteY256" fmla="*/ 643073 h 2083613"/>
                <a:gd name="connsiteX257" fmla="*/ 1527566 w 4190656"/>
                <a:gd name="connsiteY257" fmla="*/ 940003 h 2083613"/>
                <a:gd name="connsiteX258" fmla="*/ 2028518 w 4190656"/>
                <a:gd name="connsiteY258" fmla="*/ 643073 h 2083613"/>
                <a:gd name="connsiteX259" fmla="*/ 2028518 w 4190656"/>
                <a:gd name="connsiteY259" fmla="*/ 954650 h 2083613"/>
                <a:gd name="connsiteX260" fmla="*/ 2028518 w 4190656"/>
                <a:gd name="connsiteY260" fmla="*/ 957207 h 2083613"/>
                <a:gd name="connsiteX261" fmla="*/ 2119418 w 4190656"/>
                <a:gd name="connsiteY261" fmla="*/ 957207 h 2083613"/>
                <a:gd name="connsiteX262" fmla="*/ 2119418 w 4190656"/>
                <a:gd name="connsiteY262" fmla="*/ 351653 h 2083613"/>
                <a:gd name="connsiteX263" fmla="*/ 2119417 w 4190656"/>
                <a:gd name="connsiteY263" fmla="*/ 351653 h 2083613"/>
                <a:gd name="connsiteX264" fmla="*/ 2119417 w 4190656"/>
                <a:gd name="connsiteY264" fmla="*/ 185571 h 2083613"/>
                <a:gd name="connsiteX265" fmla="*/ 2265014 w 4190656"/>
                <a:gd name="connsiteY265" fmla="*/ 185571 h 2083613"/>
                <a:gd name="connsiteX266" fmla="*/ 2410612 w 4190656"/>
                <a:gd name="connsiteY266" fmla="*/ 185571 h 2083613"/>
                <a:gd name="connsiteX267" fmla="*/ 2410613 w 4190656"/>
                <a:gd name="connsiteY267" fmla="*/ 185571 h 2083613"/>
                <a:gd name="connsiteX268" fmla="*/ 2410613 w 4190656"/>
                <a:gd name="connsiteY268" fmla="*/ 337527 h 2083613"/>
                <a:gd name="connsiteX269" fmla="*/ 2410614 w 4190656"/>
                <a:gd name="connsiteY269" fmla="*/ 337527 h 2083613"/>
                <a:gd name="connsiteX270" fmla="*/ 2410614 w 4190656"/>
                <a:gd name="connsiteY270" fmla="*/ 337530 h 2083613"/>
                <a:gd name="connsiteX271" fmla="*/ 2410614 w 4190656"/>
                <a:gd name="connsiteY271" fmla="*/ 955499 h 2083613"/>
                <a:gd name="connsiteX272" fmla="*/ 2526770 w 4190656"/>
                <a:gd name="connsiteY272" fmla="*/ 955499 h 2083613"/>
                <a:gd name="connsiteX273" fmla="*/ 2526770 w 4190656"/>
                <a:gd name="connsiteY273" fmla="*/ 956944 h 2083613"/>
                <a:gd name="connsiteX274" fmla="*/ 2526770 w 4190656"/>
                <a:gd name="connsiteY274" fmla="*/ 1063497 h 2083613"/>
                <a:gd name="connsiteX275" fmla="*/ 2619542 w 4190656"/>
                <a:gd name="connsiteY275" fmla="*/ 1063497 h 2083613"/>
                <a:gd name="connsiteX276" fmla="*/ 2619542 w 4190656"/>
                <a:gd name="connsiteY276" fmla="*/ 185573 h 2083613"/>
                <a:gd name="connsiteX277" fmla="*/ 2619542 w 4190656"/>
                <a:gd name="connsiteY277" fmla="*/ 150703 h 2083613"/>
                <a:gd name="connsiteX278" fmla="*/ 2619542 w 4190656"/>
                <a:gd name="connsiteY278" fmla="*/ 1 h 2083613"/>
                <a:gd name="connsiteX279" fmla="*/ 2711332 w 4190656"/>
                <a:gd name="connsiteY279" fmla="*/ 1 h 208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190656" h="2083613">
                  <a:moveTo>
                    <a:pt x="1359605" y="2009520"/>
                  </a:moveTo>
                  <a:lnTo>
                    <a:pt x="1359605" y="2049344"/>
                  </a:lnTo>
                  <a:lnTo>
                    <a:pt x="1942246" y="2049344"/>
                  </a:lnTo>
                  <a:lnTo>
                    <a:pt x="1942246" y="2009520"/>
                  </a:lnTo>
                  <a:close/>
                  <a:moveTo>
                    <a:pt x="3736514" y="2004560"/>
                  </a:moveTo>
                  <a:lnTo>
                    <a:pt x="3736514" y="2044384"/>
                  </a:lnTo>
                  <a:lnTo>
                    <a:pt x="4087017" y="2044384"/>
                  </a:lnTo>
                  <a:lnTo>
                    <a:pt x="4087017" y="2004560"/>
                  </a:lnTo>
                  <a:close/>
                  <a:moveTo>
                    <a:pt x="3320982" y="2004560"/>
                  </a:moveTo>
                  <a:lnTo>
                    <a:pt x="3320982" y="2044384"/>
                  </a:lnTo>
                  <a:lnTo>
                    <a:pt x="3671485" y="2044384"/>
                  </a:lnTo>
                  <a:lnTo>
                    <a:pt x="3671485" y="2004560"/>
                  </a:lnTo>
                  <a:close/>
                  <a:moveTo>
                    <a:pt x="1359605" y="1948423"/>
                  </a:moveTo>
                  <a:lnTo>
                    <a:pt x="1359605" y="1988247"/>
                  </a:lnTo>
                  <a:lnTo>
                    <a:pt x="1942246" y="1988247"/>
                  </a:lnTo>
                  <a:lnTo>
                    <a:pt x="1942246" y="1948423"/>
                  </a:lnTo>
                  <a:close/>
                  <a:moveTo>
                    <a:pt x="3736514" y="1943463"/>
                  </a:moveTo>
                  <a:lnTo>
                    <a:pt x="3736514" y="1983287"/>
                  </a:lnTo>
                  <a:lnTo>
                    <a:pt x="4087017" y="1983287"/>
                  </a:lnTo>
                  <a:lnTo>
                    <a:pt x="4087017" y="1943463"/>
                  </a:lnTo>
                  <a:close/>
                  <a:moveTo>
                    <a:pt x="3320982" y="1943463"/>
                  </a:moveTo>
                  <a:lnTo>
                    <a:pt x="3320982" y="1983287"/>
                  </a:lnTo>
                  <a:lnTo>
                    <a:pt x="3671485" y="1983287"/>
                  </a:lnTo>
                  <a:lnTo>
                    <a:pt x="3671485" y="1943463"/>
                  </a:lnTo>
                  <a:close/>
                  <a:moveTo>
                    <a:pt x="1359605" y="1887327"/>
                  </a:moveTo>
                  <a:lnTo>
                    <a:pt x="1359605" y="1927151"/>
                  </a:lnTo>
                  <a:lnTo>
                    <a:pt x="1942246" y="1927151"/>
                  </a:lnTo>
                  <a:lnTo>
                    <a:pt x="1942246" y="1887327"/>
                  </a:lnTo>
                  <a:close/>
                  <a:moveTo>
                    <a:pt x="3736514" y="1882367"/>
                  </a:moveTo>
                  <a:lnTo>
                    <a:pt x="3736514" y="1922191"/>
                  </a:lnTo>
                  <a:lnTo>
                    <a:pt x="4087017" y="1922191"/>
                  </a:lnTo>
                  <a:lnTo>
                    <a:pt x="4087017" y="1882367"/>
                  </a:lnTo>
                  <a:close/>
                  <a:moveTo>
                    <a:pt x="3320982" y="1882367"/>
                  </a:moveTo>
                  <a:lnTo>
                    <a:pt x="3320982" y="1922191"/>
                  </a:lnTo>
                  <a:lnTo>
                    <a:pt x="3671485" y="1922191"/>
                  </a:lnTo>
                  <a:lnTo>
                    <a:pt x="3671485" y="1882367"/>
                  </a:lnTo>
                  <a:close/>
                  <a:moveTo>
                    <a:pt x="3051754" y="1873675"/>
                  </a:moveTo>
                  <a:lnTo>
                    <a:pt x="3051754" y="1939321"/>
                  </a:lnTo>
                  <a:lnTo>
                    <a:pt x="3149850" y="1939321"/>
                  </a:lnTo>
                  <a:lnTo>
                    <a:pt x="3149850" y="1873675"/>
                  </a:lnTo>
                  <a:close/>
                  <a:moveTo>
                    <a:pt x="2868153" y="1873675"/>
                  </a:moveTo>
                  <a:lnTo>
                    <a:pt x="2868153" y="1939321"/>
                  </a:lnTo>
                  <a:lnTo>
                    <a:pt x="2966249" y="1939321"/>
                  </a:lnTo>
                  <a:lnTo>
                    <a:pt x="2966249" y="1873675"/>
                  </a:lnTo>
                  <a:close/>
                  <a:moveTo>
                    <a:pt x="2684553" y="1873675"/>
                  </a:moveTo>
                  <a:lnTo>
                    <a:pt x="2684553" y="1939321"/>
                  </a:lnTo>
                  <a:lnTo>
                    <a:pt x="2782649" y="1939321"/>
                  </a:lnTo>
                  <a:lnTo>
                    <a:pt x="2782649" y="1873675"/>
                  </a:lnTo>
                  <a:close/>
                  <a:moveTo>
                    <a:pt x="1359605" y="1826230"/>
                  </a:moveTo>
                  <a:lnTo>
                    <a:pt x="1359605" y="1866054"/>
                  </a:lnTo>
                  <a:lnTo>
                    <a:pt x="1942246" y="1866054"/>
                  </a:lnTo>
                  <a:lnTo>
                    <a:pt x="1942246" y="1826230"/>
                  </a:lnTo>
                  <a:close/>
                  <a:moveTo>
                    <a:pt x="3736514" y="1821270"/>
                  </a:moveTo>
                  <a:lnTo>
                    <a:pt x="3736514" y="1861094"/>
                  </a:lnTo>
                  <a:lnTo>
                    <a:pt x="4087017" y="1861094"/>
                  </a:lnTo>
                  <a:lnTo>
                    <a:pt x="4087017" y="1821270"/>
                  </a:lnTo>
                  <a:close/>
                  <a:moveTo>
                    <a:pt x="3320982" y="1821270"/>
                  </a:moveTo>
                  <a:lnTo>
                    <a:pt x="3320982" y="1861094"/>
                  </a:lnTo>
                  <a:lnTo>
                    <a:pt x="3671485" y="1861094"/>
                  </a:lnTo>
                  <a:lnTo>
                    <a:pt x="3671485" y="1821270"/>
                  </a:lnTo>
                  <a:close/>
                  <a:moveTo>
                    <a:pt x="3051754" y="1737466"/>
                  </a:moveTo>
                  <a:lnTo>
                    <a:pt x="3051754" y="1803112"/>
                  </a:lnTo>
                  <a:lnTo>
                    <a:pt x="3149850" y="1803112"/>
                  </a:lnTo>
                  <a:lnTo>
                    <a:pt x="3149850" y="1737466"/>
                  </a:lnTo>
                  <a:close/>
                  <a:moveTo>
                    <a:pt x="2868153" y="1737466"/>
                  </a:moveTo>
                  <a:lnTo>
                    <a:pt x="2868153" y="1803112"/>
                  </a:lnTo>
                  <a:lnTo>
                    <a:pt x="2966249" y="1803112"/>
                  </a:lnTo>
                  <a:lnTo>
                    <a:pt x="2966249" y="1737466"/>
                  </a:lnTo>
                  <a:close/>
                  <a:moveTo>
                    <a:pt x="2684553" y="1737466"/>
                  </a:moveTo>
                  <a:lnTo>
                    <a:pt x="2684553" y="1803112"/>
                  </a:lnTo>
                  <a:lnTo>
                    <a:pt x="2782649" y="1803112"/>
                  </a:lnTo>
                  <a:lnTo>
                    <a:pt x="2782649" y="1737466"/>
                  </a:lnTo>
                  <a:close/>
                  <a:moveTo>
                    <a:pt x="3051754" y="1601257"/>
                  </a:moveTo>
                  <a:lnTo>
                    <a:pt x="3051754" y="1666903"/>
                  </a:lnTo>
                  <a:lnTo>
                    <a:pt x="3149850" y="1666903"/>
                  </a:lnTo>
                  <a:lnTo>
                    <a:pt x="3149850" y="1601257"/>
                  </a:lnTo>
                  <a:close/>
                  <a:moveTo>
                    <a:pt x="2868153" y="1601257"/>
                  </a:moveTo>
                  <a:lnTo>
                    <a:pt x="2868153" y="1666903"/>
                  </a:lnTo>
                  <a:lnTo>
                    <a:pt x="2966249" y="1666903"/>
                  </a:lnTo>
                  <a:lnTo>
                    <a:pt x="2966249" y="1601257"/>
                  </a:lnTo>
                  <a:close/>
                  <a:moveTo>
                    <a:pt x="2684553" y="1601257"/>
                  </a:moveTo>
                  <a:lnTo>
                    <a:pt x="2684553" y="1666903"/>
                  </a:lnTo>
                  <a:lnTo>
                    <a:pt x="2782649" y="1666903"/>
                  </a:lnTo>
                  <a:lnTo>
                    <a:pt x="2782649" y="1601257"/>
                  </a:lnTo>
                  <a:close/>
                  <a:moveTo>
                    <a:pt x="1003047" y="1464531"/>
                  </a:moveTo>
                  <a:lnTo>
                    <a:pt x="1003047" y="2082216"/>
                  </a:lnTo>
                  <a:lnTo>
                    <a:pt x="1259865" y="2082216"/>
                  </a:lnTo>
                  <a:lnTo>
                    <a:pt x="1259865" y="1464531"/>
                  </a:lnTo>
                  <a:close/>
                  <a:moveTo>
                    <a:pt x="640721" y="1461809"/>
                  </a:moveTo>
                  <a:lnTo>
                    <a:pt x="640721" y="2079494"/>
                  </a:lnTo>
                  <a:lnTo>
                    <a:pt x="860983" y="2079494"/>
                  </a:lnTo>
                  <a:lnTo>
                    <a:pt x="860983" y="1461809"/>
                  </a:lnTo>
                  <a:close/>
                  <a:moveTo>
                    <a:pt x="3977387" y="1437108"/>
                  </a:moveTo>
                  <a:lnTo>
                    <a:pt x="3977387" y="1502754"/>
                  </a:lnTo>
                  <a:lnTo>
                    <a:pt x="4075483" y="1502754"/>
                  </a:lnTo>
                  <a:lnTo>
                    <a:pt x="4075483" y="1437108"/>
                  </a:lnTo>
                  <a:close/>
                  <a:moveTo>
                    <a:pt x="3793786" y="1437108"/>
                  </a:moveTo>
                  <a:lnTo>
                    <a:pt x="3793786" y="1502754"/>
                  </a:lnTo>
                  <a:lnTo>
                    <a:pt x="3891882" y="1502754"/>
                  </a:lnTo>
                  <a:lnTo>
                    <a:pt x="3891882" y="1437108"/>
                  </a:lnTo>
                  <a:close/>
                  <a:moveTo>
                    <a:pt x="3610186" y="1437108"/>
                  </a:moveTo>
                  <a:lnTo>
                    <a:pt x="3610186" y="1502754"/>
                  </a:lnTo>
                  <a:lnTo>
                    <a:pt x="3708282" y="1502754"/>
                  </a:lnTo>
                  <a:lnTo>
                    <a:pt x="3708282" y="1437108"/>
                  </a:lnTo>
                  <a:close/>
                  <a:moveTo>
                    <a:pt x="3413613" y="1437108"/>
                  </a:moveTo>
                  <a:lnTo>
                    <a:pt x="3413613" y="1502754"/>
                  </a:lnTo>
                  <a:lnTo>
                    <a:pt x="3511709" y="1502754"/>
                  </a:lnTo>
                  <a:lnTo>
                    <a:pt x="3511709" y="1437108"/>
                  </a:lnTo>
                  <a:close/>
                  <a:moveTo>
                    <a:pt x="3230013" y="1437108"/>
                  </a:moveTo>
                  <a:lnTo>
                    <a:pt x="3230013" y="1502754"/>
                  </a:lnTo>
                  <a:lnTo>
                    <a:pt x="3328109" y="1502754"/>
                  </a:lnTo>
                  <a:lnTo>
                    <a:pt x="3328109" y="1437108"/>
                  </a:lnTo>
                  <a:close/>
                  <a:moveTo>
                    <a:pt x="3051754" y="1437108"/>
                  </a:moveTo>
                  <a:lnTo>
                    <a:pt x="3051754" y="1502754"/>
                  </a:lnTo>
                  <a:lnTo>
                    <a:pt x="3149850" y="1502754"/>
                  </a:lnTo>
                  <a:lnTo>
                    <a:pt x="3149850" y="1437108"/>
                  </a:lnTo>
                  <a:close/>
                  <a:moveTo>
                    <a:pt x="2868153" y="1437108"/>
                  </a:moveTo>
                  <a:lnTo>
                    <a:pt x="2868153" y="1502754"/>
                  </a:lnTo>
                  <a:lnTo>
                    <a:pt x="2966249" y="1502754"/>
                  </a:lnTo>
                  <a:lnTo>
                    <a:pt x="2966249" y="1437108"/>
                  </a:lnTo>
                  <a:close/>
                  <a:moveTo>
                    <a:pt x="2684553" y="1437108"/>
                  </a:moveTo>
                  <a:lnTo>
                    <a:pt x="2684553" y="1502754"/>
                  </a:lnTo>
                  <a:lnTo>
                    <a:pt x="2782649" y="1502754"/>
                  </a:lnTo>
                  <a:lnTo>
                    <a:pt x="2782649" y="1437108"/>
                  </a:lnTo>
                  <a:close/>
                  <a:moveTo>
                    <a:pt x="1818380" y="1377680"/>
                  </a:moveTo>
                  <a:lnTo>
                    <a:pt x="1818380" y="1450750"/>
                  </a:lnTo>
                  <a:lnTo>
                    <a:pt x="1916476" y="1450750"/>
                  </a:lnTo>
                  <a:lnTo>
                    <a:pt x="1916476" y="1377680"/>
                  </a:lnTo>
                  <a:close/>
                  <a:moveTo>
                    <a:pt x="1634779" y="1377680"/>
                  </a:moveTo>
                  <a:lnTo>
                    <a:pt x="1634779" y="1450750"/>
                  </a:lnTo>
                  <a:lnTo>
                    <a:pt x="1732875" y="1450750"/>
                  </a:lnTo>
                  <a:lnTo>
                    <a:pt x="1732875" y="1377680"/>
                  </a:lnTo>
                  <a:close/>
                  <a:moveTo>
                    <a:pt x="1451179" y="1377680"/>
                  </a:moveTo>
                  <a:lnTo>
                    <a:pt x="1451179" y="1450750"/>
                  </a:lnTo>
                  <a:lnTo>
                    <a:pt x="1549275" y="1450750"/>
                  </a:lnTo>
                  <a:lnTo>
                    <a:pt x="1549275" y="1377680"/>
                  </a:lnTo>
                  <a:close/>
                  <a:moveTo>
                    <a:pt x="1818380" y="1226067"/>
                  </a:moveTo>
                  <a:lnTo>
                    <a:pt x="1818380" y="1299137"/>
                  </a:lnTo>
                  <a:lnTo>
                    <a:pt x="1916476" y="1299137"/>
                  </a:lnTo>
                  <a:lnTo>
                    <a:pt x="1916476" y="1226067"/>
                  </a:lnTo>
                  <a:close/>
                  <a:moveTo>
                    <a:pt x="1634779" y="1226067"/>
                  </a:moveTo>
                  <a:lnTo>
                    <a:pt x="1634779" y="1299137"/>
                  </a:lnTo>
                  <a:lnTo>
                    <a:pt x="1732875" y="1299137"/>
                  </a:lnTo>
                  <a:lnTo>
                    <a:pt x="1732875" y="1226067"/>
                  </a:lnTo>
                  <a:close/>
                  <a:moveTo>
                    <a:pt x="1451179" y="1226067"/>
                  </a:moveTo>
                  <a:lnTo>
                    <a:pt x="1451179" y="1299137"/>
                  </a:lnTo>
                  <a:lnTo>
                    <a:pt x="1549275" y="1299137"/>
                  </a:lnTo>
                  <a:lnTo>
                    <a:pt x="1549275" y="1226067"/>
                  </a:lnTo>
                  <a:close/>
                  <a:moveTo>
                    <a:pt x="403424" y="1142989"/>
                  </a:moveTo>
                  <a:cubicBezTo>
                    <a:pt x="373157" y="1142989"/>
                    <a:pt x="348620" y="1167526"/>
                    <a:pt x="348620" y="1197793"/>
                  </a:cubicBezTo>
                  <a:lnTo>
                    <a:pt x="348620" y="2081959"/>
                  </a:lnTo>
                  <a:lnTo>
                    <a:pt x="458227" y="2081959"/>
                  </a:lnTo>
                  <a:cubicBezTo>
                    <a:pt x="458227" y="1787237"/>
                    <a:pt x="458228" y="1492515"/>
                    <a:pt x="458228" y="1197793"/>
                  </a:cubicBezTo>
                  <a:cubicBezTo>
                    <a:pt x="458228" y="1167526"/>
                    <a:pt x="433691" y="1142989"/>
                    <a:pt x="403424" y="1142989"/>
                  </a:cubicBezTo>
                  <a:close/>
                  <a:moveTo>
                    <a:pt x="169200" y="1139285"/>
                  </a:moveTo>
                  <a:cubicBezTo>
                    <a:pt x="138933" y="1139285"/>
                    <a:pt x="114396" y="1163822"/>
                    <a:pt x="114396" y="1194089"/>
                  </a:cubicBezTo>
                  <a:lnTo>
                    <a:pt x="114396" y="2078255"/>
                  </a:lnTo>
                  <a:lnTo>
                    <a:pt x="224003" y="2078255"/>
                  </a:lnTo>
                  <a:cubicBezTo>
                    <a:pt x="224003" y="1783533"/>
                    <a:pt x="224004" y="1488811"/>
                    <a:pt x="224004" y="1194089"/>
                  </a:cubicBezTo>
                  <a:cubicBezTo>
                    <a:pt x="224004" y="1163822"/>
                    <a:pt x="199467" y="1139285"/>
                    <a:pt x="169200" y="1139285"/>
                  </a:cubicBezTo>
                  <a:close/>
                  <a:moveTo>
                    <a:pt x="1818380" y="1074453"/>
                  </a:moveTo>
                  <a:lnTo>
                    <a:pt x="1818380" y="1147523"/>
                  </a:lnTo>
                  <a:lnTo>
                    <a:pt x="1916476" y="1147523"/>
                  </a:lnTo>
                  <a:lnTo>
                    <a:pt x="1916476" y="1074453"/>
                  </a:lnTo>
                  <a:close/>
                  <a:moveTo>
                    <a:pt x="1634779" y="1074453"/>
                  </a:moveTo>
                  <a:lnTo>
                    <a:pt x="1634779" y="1147523"/>
                  </a:lnTo>
                  <a:lnTo>
                    <a:pt x="1732875" y="1147523"/>
                  </a:lnTo>
                  <a:lnTo>
                    <a:pt x="1732875" y="1074453"/>
                  </a:lnTo>
                  <a:close/>
                  <a:moveTo>
                    <a:pt x="1451179" y="1074453"/>
                  </a:moveTo>
                  <a:lnTo>
                    <a:pt x="1451179" y="1147523"/>
                  </a:lnTo>
                  <a:lnTo>
                    <a:pt x="1549275" y="1147523"/>
                  </a:lnTo>
                  <a:lnTo>
                    <a:pt x="1549275" y="1074453"/>
                  </a:lnTo>
                  <a:close/>
                  <a:moveTo>
                    <a:pt x="1254606" y="1074453"/>
                  </a:moveTo>
                  <a:lnTo>
                    <a:pt x="1254606" y="1147523"/>
                  </a:lnTo>
                  <a:lnTo>
                    <a:pt x="1352702" y="1147523"/>
                  </a:lnTo>
                  <a:lnTo>
                    <a:pt x="1352702" y="1074453"/>
                  </a:lnTo>
                  <a:close/>
                  <a:moveTo>
                    <a:pt x="1071005" y="1074453"/>
                  </a:moveTo>
                  <a:lnTo>
                    <a:pt x="1071005" y="1147523"/>
                  </a:lnTo>
                  <a:lnTo>
                    <a:pt x="1169101" y="1147523"/>
                  </a:lnTo>
                  <a:lnTo>
                    <a:pt x="1169101" y="1074453"/>
                  </a:lnTo>
                  <a:close/>
                  <a:moveTo>
                    <a:pt x="887405" y="1074453"/>
                  </a:moveTo>
                  <a:lnTo>
                    <a:pt x="887405" y="1147523"/>
                  </a:lnTo>
                  <a:lnTo>
                    <a:pt x="985501" y="1147523"/>
                  </a:lnTo>
                  <a:lnTo>
                    <a:pt x="985501" y="1074453"/>
                  </a:lnTo>
                  <a:close/>
                  <a:moveTo>
                    <a:pt x="726849" y="1074453"/>
                  </a:moveTo>
                  <a:lnTo>
                    <a:pt x="726849" y="1147523"/>
                  </a:lnTo>
                  <a:lnTo>
                    <a:pt x="824945" y="1147523"/>
                  </a:lnTo>
                  <a:lnTo>
                    <a:pt x="824945" y="1074453"/>
                  </a:lnTo>
                  <a:close/>
                  <a:moveTo>
                    <a:pt x="543248" y="1074453"/>
                  </a:moveTo>
                  <a:lnTo>
                    <a:pt x="543248" y="1147523"/>
                  </a:lnTo>
                  <a:lnTo>
                    <a:pt x="641344" y="1147523"/>
                  </a:lnTo>
                  <a:lnTo>
                    <a:pt x="641344" y="1074453"/>
                  </a:lnTo>
                  <a:close/>
                  <a:moveTo>
                    <a:pt x="3065554" y="331011"/>
                  </a:moveTo>
                  <a:lnTo>
                    <a:pt x="3065554" y="465308"/>
                  </a:lnTo>
                  <a:lnTo>
                    <a:pt x="3086674" y="468502"/>
                  </a:lnTo>
                  <a:cubicBezTo>
                    <a:pt x="3133539" y="483078"/>
                    <a:pt x="3171517" y="517827"/>
                    <a:pt x="3190451" y="562591"/>
                  </a:cubicBezTo>
                  <a:lnTo>
                    <a:pt x="3200815" y="613926"/>
                  </a:lnTo>
                  <a:lnTo>
                    <a:pt x="3203518" y="613926"/>
                  </a:lnTo>
                  <a:lnTo>
                    <a:pt x="3203518" y="627317"/>
                  </a:lnTo>
                  <a:lnTo>
                    <a:pt x="3203519" y="627321"/>
                  </a:lnTo>
                  <a:lnTo>
                    <a:pt x="3203518" y="1063497"/>
                  </a:lnTo>
                  <a:lnTo>
                    <a:pt x="3310645" y="1063497"/>
                  </a:lnTo>
                  <a:lnTo>
                    <a:pt x="3310645" y="627216"/>
                  </a:lnTo>
                  <a:cubicBezTo>
                    <a:pt x="3310645" y="558334"/>
                    <a:pt x="3352525" y="499233"/>
                    <a:pt x="3412211" y="473988"/>
                  </a:cubicBezTo>
                  <a:lnTo>
                    <a:pt x="3465439" y="463242"/>
                  </a:lnTo>
                  <a:lnTo>
                    <a:pt x="3465439" y="331011"/>
                  </a:lnTo>
                  <a:close/>
                  <a:moveTo>
                    <a:pt x="2812855" y="331011"/>
                  </a:moveTo>
                  <a:lnTo>
                    <a:pt x="2812855" y="1063497"/>
                  </a:lnTo>
                  <a:lnTo>
                    <a:pt x="2870927" y="1063497"/>
                  </a:lnTo>
                  <a:lnTo>
                    <a:pt x="2870927" y="627321"/>
                  </a:lnTo>
                  <a:cubicBezTo>
                    <a:pt x="2870927" y="558439"/>
                    <a:pt x="2912807" y="499339"/>
                    <a:pt x="2972493" y="474094"/>
                  </a:cubicBezTo>
                  <a:lnTo>
                    <a:pt x="3023955" y="463704"/>
                  </a:lnTo>
                  <a:lnTo>
                    <a:pt x="3023955" y="331011"/>
                  </a:lnTo>
                  <a:close/>
                  <a:moveTo>
                    <a:pt x="2711332" y="0"/>
                  </a:moveTo>
                  <a:lnTo>
                    <a:pt x="2812855" y="0"/>
                  </a:lnTo>
                  <a:lnTo>
                    <a:pt x="2812855" y="1"/>
                  </a:lnTo>
                  <a:lnTo>
                    <a:pt x="2812855" y="150699"/>
                  </a:lnTo>
                  <a:lnTo>
                    <a:pt x="2812855" y="150703"/>
                  </a:lnTo>
                  <a:lnTo>
                    <a:pt x="2812855" y="185573"/>
                  </a:lnTo>
                  <a:lnTo>
                    <a:pt x="2812855" y="268612"/>
                  </a:lnTo>
                  <a:lnTo>
                    <a:pt x="3465439" y="268612"/>
                  </a:lnTo>
                  <a:lnTo>
                    <a:pt x="3465439" y="268180"/>
                  </a:lnTo>
                  <a:lnTo>
                    <a:pt x="3507038" y="268180"/>
                  </a:lnTo>
                  <a:lnTo>
                    <a:pt x="3507038" y="466997"/>
                  </a:lnTo>
                  <a:lnTo>
                    <a:pt x="3541671" y="473988"/>
                  </a:lnTo>
                  <a:cubicBezTo>
                    <a:pt x="3586436" y="492922"/>
                    <a:pt x="3621184" y="530900"/>
                    <a:pt x="3635761" y="577765"/>
                  </a:cubicBezTo>
                  <a:lnTo>
                    <a:pt x="3641212" y="613821"/>
                  </a:lnTo>
                  <a:lnTo>
                    <a:pt x="3643236" y="613821"/>
                  </a:lnTo>
                  <a:lnTo>
                    <a:pt x="3643236" y="627210"/>
                  </a:lnTo>
                  <a:lnTo>
                    <a:pt x="3643237" y="627216"/>
                  </a:lnTo>
                  <a:lnTo>
                    <a:pt x="3643236" y="1063497"/>
                  </a:lnTo>
                  <a:lnTo>
                    <a:pt x="4190656" y="1063497"/>
                  </a:lnTo>
                  <a:lnTo>
                    <a:pt x="4190656" y="1184656"/>
                  </a:lnTo>
                  <a:lnTo>
                    <a:pt x="4190656" y="1530190"/>
                  </a:lnTo>
                  <a:lnTo>
                    <a:pt x="4190656" y="2078653"/>
                  </a:lnTo>
                  <a:lnTo>
                    <a:pt x="4190656" y="2082019"/>
                  </a:lnTo>
                  <a:lnTo>
                    <a:pt x="2526770" y="2082019"/>
                  </a:lnTo>
                  <a:lnTo>
                    <a:pt x="2526681" y="2082019"/>
                  </a:lnTo>
                  <a:lnTo>
                    <a:pt x="2449297" y="2082019"/>
                  </a:lnTo>
                  <a:lnTo>
                    <a:pt x="2449297" y="1864776"/>
                  </a:lnTo>
                  <a:lnTo>
                    <a:pt x="2354647" y="1864776"/>
                  </a:lnTo>
                  <a:lnTo>
                    <a:pt x="2354647" y="2082019"/>
                  </a:lnTo>
                  <a:lnTo>
                    <a:pt x="2277173" y="2082019"/>
                  </a:lnTo>
                  <a:lnTo>
                    <a:pt x="2277173" y="2082018"/>
                  </a:lnTo>
                  <a:lnTo>
                    <a:pt x="2190902" y="2082018"/>
                  </a:lnTo>
                  <a:lnTo>
                    <a:pt x="2190902" y="1864776"/>
                  </a:lnTo>
                  <a:lnTo>
                    <a:pt x="2096252" y="1864776"/>
                  </a:lnTo>
                  <a:lnTo>
                    <a:pt x="2096252" y="2082018"/>
                  </a:lnTo>
                  <a:lnTo>
                    <a:pt x="2028518" y="2082018"/>
                  </a:lnTo>
                  <a:lnTo>
                    <a:pt x="2028518" y="2083613"/>
                  </a:lnTo>
                  <a:lnTo>
                    <a:pt x="0" y="2083613"/>
                  </a:lnTo>
                  <a:lnTo>
                    <a:pt x="0" y="954650"/>
                  </a:lnTo>
                  <a:lnTo>
                    <a:pt x="525663" y="643073"/>
                  </a:lnTo>
                  <a:lnTo>
                    <a:pt x="525663" y="940002"/>
                  </a:lnTo>
                  <a:lnTo>
                    <a:pt x="1026614" y="643073"/>
                  </a:lnTo>
                  <a:lnTo>
                    <a:pt x="1026614" y="940003"/>
                  </a:lnTo>
                  <a:lnTo>
                    <a:pt x="1527566" y="643073"/>
                  </a:lnTo>
                  <a:lnTo>
                    <a:pt x="1527566" y="940003"/>
                  </a:lnTo>
                  <a:lnTo>
                    <a:pt x="2028518" y="643073"/>
                  </a:lnTo>
                  <a:lnTo>
                    <a:pt x="2028518" y="954650"/>
                  </a:lnTo>
                  <a:lnTo>
                    <a:pt x="2028518" y="957207"/>
                  </a:lnTo>
                  <a:lnTo>
                    <a:pt x="2119418" y="957207"/>
                  </a:lnTo>
                  <a:lnTo>
                    <a:pt x="2119418" y="351653"/>
                  </a:lnTo>
                  <a:lnTo>
                    <a:pt x="2119417" y="351653"/>
                  </a:lnTo>
                  <a:lnTo>
                    <a:pt x="2119417" y="185571"/>
                  </a:lnTo>
                  <a:lnTo>
                    <a:pt x="2265014" y="185571"/>
                  </a:lnTo>
                  <a:lnTo>
                    <a:pt x="2410612" y="185571"/>
                  </a:lnTo>
                  <a:lnTo>
                    <a:pt x="2410613" y="185571"/>
                  </a:lnTo>
                  <a:lnTo>
                    <a:pt x="2410613" y="337527"/>
                  </a:lnTo>
                  <a:lnTo>
                    <a:pt x="2410614" y="337527"/>
                  </a:lnTo>
                  <a:lnTo>
                    <a:pt x="2410614" y="337530"/>
                  </a:lnTo>
                  <a:lnTo>
                    <a:pt x="2410614" y="955499"/>
                  </a:lnTo>
                  <a:lnTo>
                    <a:pt x="2526770" y="955499"/>
                  </a:lnTo>
                  <a:lnTo>
                    <a:pt x="2526770" y="956944"/>
                  </a:lnTo>
                  <a:lnTo>
                    <a:pt x="2526770" y="1063497"/>
                  </a:lnTo>
                  <a:lnTo>
                    <a:pt x="2619542" y="1063497"/>
                  </a:lnTo>
                  <a:lnTo>
                    <a:pt x="2619542" y="185573"/>
                  </a:lnTo>
                  <a:lnTo>
                    <a:pt x="2619542" y="150703"/>
                  </a:lnTo>
                  <a:lnTo>
                    <a:pt x="2619542" y="1"/>
                  </a:lnTo>
                  <a:lnTo>
                    <a:pt x="2711332"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67508B9D-F0E5-4EB4-B724-0EC8E0BE671A}"/>
                </a:ext>
              </a:extLst>
            </p:cNvPr>
            <p:cNvSpPr/>
            <p:nvPr/>
          </p:nvSpPr>
          <p:spPr>
            <a:xfrm>
              <a:off x="6202506" y="1386078"/>
              <a:ext cx="1303698" cy="1355913"/>
            </a:xfrm>
            <a:custGeom>
              <a:avLst/>
              <a:gdLst>
                <a:gd name="connsiteX0" fmla="*/ 91855 w 1303698"/>
                <a:gd name="connsiteY0" fmla="*/ 1312553 h 1355913"/>
                <a:gd name="connsiteX1" fmla="*/ 91855 w 1303698"/>
                <a:gd name="connsiteY1" fmla="*/ 1330841 h 1355913"/>
                <a:gd name="connsiteX2" fmla="*/ 274735 w 1303698"/>
                <a:gd name="connsiteY2" fmla="*/ 1330841 h 1355913"/>
                <a:gd name="connsiteX3" fmla="*/ 274735 w 1303698"/>
                <a:gd name="connsiteY3" fmla="*/ 1312553 h 1355913"/>
                <a:gd name="connsiteX4" fmla="*/ 91855 w 1303698"/>
                <a:gd name="connsiteY4" fmla="*/ 1284733 h 1355913"/>
                <a:gd name="connsiteX5" fmla="*/ 91855 w 1303698"/>
                <a:gd name="connsiteY5" fmla="*/ 1303021 h 1355913"/>
                <a:gd name="connsiteX6" fmla="*/ 274735 w 1303698"/>
                <a:gd name="connsiteY6" fmla="*/ 1303021 h 1355913"/>
                <a:gd name="connsiteX7" fmla="*/ 274735 w 1303698"/>
                <a:gd name="connsiteY7" fmla="*/ 1284733 h 1355913"/>
                <a:gd name="connsiteX8" fmla="*/ 91855 w 1303698"/>
                <a:gd name="connsiteY8" fmla="*/ 1256914 h 1355913"/>
                <a:gd name="connsiteX9" fmla="*/ 91855 w 1303698"/>
                <a:gd name="connsiteY9" fmla="*/ 1275202 h 1355913"/>
                <a:gd name="connsiteX10" fmla="*/ 274735 w 1303698"/>
                <a:gd name="connsiteY10" fmla="*/ 1275202 h 1355913"/>
                <a:gd name="connsiteX11" fmla="*/ 274735 w 1303698"/>
                <a:gd name="connsiteY11" fmla="*/ 1256914 h 1355913"/>
                <a:gd name="connsiteX12" fmla="*/ 91855 w 1303698"/>
                <a:gd name="connsiteY12" fmla="*/ 1229095 h 1355913"/>
                <a:gd name="connsiteX13" fmla="*/ 91855 w 1303698"/>
                <a:gd name="connsiteY13" fmla="*/ 1247383 h 1355913"/>
                <a:gd name="connsiteX14" fmla="*/ 274735 w 1303698"/>
                <a:gd name="connsiteY14" fmla="*/ 1247383 h 1355913"/>
                <a:gd name="connsiteX15" fmla="*/ 274735 w 1303698"/>
                <a:gd name="connsiteY15" fmla="*/ 1229095 h 1355913"/>
                <a:gd name="connsiteX16" fmla="*/ 550507 w 1303698"/>
                <a:gd name="connsiteY16" fmla="*/ 1139433 h 1355913"/>
                <a:gd name="connsiteX17" fmla="*/ 550507 w 1303698"/>
                <a:gd name="connsiteY17" fmla="*/ 1176009 h 1355913"/>
                <a:gd name="connsiteX18" fmla="*/ 596469 w 1303698"/>
                <a:gd name="connsiteY18" fmla="*/ 1176009 h 1355913"/>
                <a:gd name="connsiteX19" fmla="*/ 596469 w 1303698"/>
                <a:gd name="connsiteY19" fmla="*/ 1139433 h 1355913"/>
                <a:gd name="connsiteX20" fmla="*/ 474065 w 1303698"/>
                <a:gd name="connsiteY20" fmla="*/ 1139433 h 1355913"/>
                <a:gd name="connsiteX21" fmla="*/ 474065 w 1303698"/>
                <a:gd name="connsiteY21" fmla="*/ 1176009 h 1355913"/>
                <a:gd name="connsiteX22" fmla="*/ 520027 w 1303698"/>
                <a:gd name="connsiteY22" fmla="*/ 1176009 h 1355913"/>
                <a:gd name="connsiteX23" fmla="*/ 520027 w 1303698"/>
                <a:gd name="connsiteY23" fmla="*/ 1139433 h 1355913"/>
                <a:gd name="connsiteX24" fmla="*/ 397623 w 1303698"/>
                <a:gd name="connsiteY24" fmla="*/ 1139433 h 1355913"/>
                <a:gd name="connsiteX25" fmla="*/ 397623 w 1303698"/>
                <a:gd name="connsiteY25" fmla="*/ 1176009 h 1355913"/>
                <a:gd name="connsiteX26" fmla="*/ 443585 w 1303698"/>
                <a:gd name="connsiteY26" fmla="*/ 1176009 h 1355913"/>
                <a:gd name="connsiteX27" fmla="*/ 443585 w 1303698"/>
                <a:gd name="connsiteY27" fmla="*/ 1139433 h 1355913"/>
                <a:gd name="connsiteX28" fmla="*/ 321181 w 1303698"/>
                <a:gd name="connsiteY28" fmla="*/ 1139433 h 1355913"/>
                <a:gd name="connsiteX29" fmla="*/ 321181 w 1303698"/>
                <a:gd name="connsiteY29" fmla="*/ 1176009 h 1355913"/>
                <a:gd name="connsiteX30" fmla="*/ 367143 w 1303698"/>
                <a:gd name="connsiteY30" fmla="*/ 1176009 h 1355913"/>
                <a:gd name="connsiteX31" fmla="*/ 367143 w 1303698"/>
                <a:gd name="connsiteY31" fmla="*/ 1139433 h 1355913"/>
                <a:gd name="connsiteX32" fmla="*/ 244739 w 1303698"/>
                <a:gd name="connsiteY32" fmla="*/ 1139433 h 1355913"/>
                <a:gd name="connsiteX33" fmla="*/ 244739 w 1303698"/>
                <a:gd name="connsiteY33" fmla="*/ 1176009 h 1355913"/>
                <a:gd name="connsiteX34" fmla="*/ 290701 w 1303698"/>
                <a:gd name="connsiteY34" fmla="*/ 1176009 h 1355913"/>
                <a:gd name="connsiteX35" fmla="*/ 290701 w 1303698"/>
                <a:gd name="connsiteY35" fmla="*/ 1139433 h 1355913"/>
                <a:gd name="connsiteX36" fmla="*/ 168297 w 1303698"/>
                <a:gd name="connsiteY36" fmla="*/ 1139433 h 1355913"/>
                <a:gd name="connsiteX37" fmla="*/ 168297 w 1303698"/>
                <a:gd name="connsiteY37" fmla="*/ 1176009 h 1355913"/>
                <a:gd name="connsiteX38" fmla="*/ 214259 w 1303698"/>
                <a:gd name="connsiteY38" fmla="*/ 1176009 h 1355913"/>
                <a:gd name="connsiteX39" fmla="*/ 214259 w 1303698"/>
                <a:gd name="connsiteY39" fmla="*/ 1139433 h 1355913"/>
                <a:gd name="connsiteX40" fmla="*/ 91855 w 1303698"/>
                <a:gd name="connsiteY40" fmla="*/ 1139433 h 1355913"/>
                <a:gd name="connsiteX41" fmla="*/ 91855 w 1303698"/>
                <a:gd name="connsiteY41" fmla="*/ 1176009 h 1355913"/>
                <a:gd name="connsiteX42" fmla="*/ 137817 w 1303698"/>
                <a:gd name="connsiteY42" fmla="*/ 1176009 h 1355913"/>
                <a:gd name="connsiteX43" fmla="*/ 137817 w 1303698"/>
                <a:gd name="connsiteY43" fmla="*/ 1139433 h 1355913"/>
                <a:gd name="connsiteX44" fmla="*/ 550507 w 1303698"/>
                <a:gd name="connsiteY44" fmla="*/ 1066462 h 1355913"/>
                <a:gd name="connsiteX45" fmla="*/ 550507 w 1303698"/>
                <a:gd name="connsiteY45" fmla="*/ 1103038 h 1355913"/>
                <a:gd name="connsiteX46" fmla="*/ 596469 w 1303698"/>
                <a:gd name="connsiteY46" fmla="*/ 1103038 h 1355913"/>
                <a:gd name="connsiteX47" fmla="*/ 596469 w 1303698"/>
                <a:gd name="connsiteY47" fmla="*/ 1066462 h 1355913"/>
                <a:gd name="connsiteX48" fmla="*/ 474065 w 1303698"/>
                <a:gd name="connsiteY48" fmla="*/ 1066462 h 1355913"/>
                <a:gd name="connsiteX49" fmla="*/ 474065 w 1303698"/>
                <a:gd name="connsiteY49" fmla="*/ 1103038 h 1355913"/>
                <a:gd name="connsiteX50" fmla="*/ 520027 w 1303698"/>
                <a:gd name="connsiteY50" fmla="*/ 1103038 h 1355913"/>
                <a:gd name="connsiteX51" fmla="*/ 520027 w 1303698"/>
                <a:gd name="connsiteY51" fmla="*/ 1066462 h 1355913"/>
                <a:gd name="connsiteX52" fmla="*/ 397623 w 1303698"/>
                <a:gd name="connsiteY52" fmla="*/ 1066462 h 1355913"/>
                <a:gd name="connsiteX53" fmla="*/ 397623 w 1303698"/>
                <a:gd name="connsiteY53" fmla="*/ 1103038 h 1355913"/>
                <a:gd name="connsiteX54" fmla="*/ 443585 w 1303698"/>
                <a:gd name="connsiteY54" fmla="*/ 1103038 h 1355913"/>
                <a:gd name="connsiteX55" fmla="*/ 443585 w 1303698"/>
                <a:gd name="connsiteY55" fmla="*/ 1066462 h 1355913"/>
                <a:gd name="connsiteX56" fmla="*/ 321181 w 1303698"/>
                <a:gd name="connsiteY56" fmla="*/ 1066462 h 1355913"/>
                <a:gd name="connsiteX57" fmla="*/ 321181 w 1303698"/>
                <a:gd name="connsiteY57" fmla="*/ 1103038 h 1355913"/>
                <a:gd name="connsiteX58" fmla="*/ 367143 w 1303698"/>
                <a:gd name="connsiteY58" fmla="*/ 1103038 h 1355913"/>
                <a:gd name="connsiteX59" fmla="*/ 367143 w 1303698"/>
                <a:gd name="connsiteY59" fmla="*/ 1066462 h 1355913"/>
                <a:gd name="connsiteX60" fmla="*/ 244739 w 1303698"/>
                <a:gd name="connsiteY60" fmla="*/ 1066462 h 1355913"/>
                <a:gd name="connsiteX61" fmla="*/ 244739 w 1303698"/>
                <a:gd name="connsiteY61" fmla="*/ 1103038 h 1355913"/>
                <a:gd name="connsiteX62" fmla="*/ 290701 w 1303698"/>
                <a:gd name="connsiteY62" fmla="*/ 1103038 h 1355913"/>
                <a:gd name="connsiteX63" fmla="*/ 290701 w 1303698"/>
                <a:gd name="connsiteY63" fmla="*/ 1066462 h 1355913"/>
                <a:gd name="connsiteX64" fmla="*/ 168297 w 1303698"/>
                <a:gd name="connsiteY64" fmla="*/ 1066462 h 1355913"/>
                <a:gd name="connsiteX65" fmla="*/ 168297 w 1303698"/>
                <a:gd name="connsiteY65" fmla="*/ 1103038 h 1355913"/>
                <a:gd name="connsiteX66" fmla="*/ 214259 w 1303698"/>
                <a:gd name="connsiteY66" fmla="*/ 1103038 h 1355913"/>
                <a:gd name="connsiteX67" fmla="*/ 214259 w 1303698"/>
                <a:gd name="connsiteY67" fmla="*/ 1066462 h 1355913"/>
                <a:gd name="connsiteX68" fmla="*/ 91855 w 1303698"/>
                <a:gd name="connsiteY68" fmla="*/ 1066462 h 1355913"/>
                <a:gd name="connsiteX69" fmla="*/ 91855 w 1303698"/>
                <a:gd name="connsiteY69" fmla="*/ 1103038 h 1355913"/>
                <a:gd name="connsiteX70" fmla="*/ 137817 w 1303698"/>
                <a:gd name="connsiteY70" fmla="*/ 1103038 h 1355913"/>
                <a:gd name="connsiteX71" fmla="*/ 137817 w 1303698"/>
                <a:gd name="connsiteY71" fmla="*/ 1066462 h 1355913"/>
                <a:gd name="connsiteX72" fmla="*/ 406719 w 1303698"/>
                <a:gd name="connsiteY72" fmla="*/ 768369 h 1355913"/>
                <a:gd name="connsiteX73" fmla="*/ 392429 w 1303698"/>
                <a:gd name="connsiteY73" fmla="*/ 781560 h 1355913"/>
                <a:gd name="connsiteX74" fmla="*/ 391879 w 1303698"/>
                <a:gd name="connsiteY74" fmla="*/ 942049 h 1355913"/>
                <a:gd name="connsiteX75" fmla="*/ 405620 w 1303698"/>
                <a:gd name="connsiteY75" fmla="*/ 956339 h 1355913"/>
                <a:gd name="connsiteX76" fmla="*/ 419360 w 1303698"/>
                <a:gd name="connsiteY76" fmla="*/ 942049 h 1355913"/>
                <a:gd name="connsiteX77" fmla="*/ 419360 w 1303698"/>
                <a:gd name="connsiteY77" fmla="*/ 863453 h 1355913"/>
                <a:gd name="connsiteX78" fmla="*/ 419360 w 1303698"/>
                <a:gd name="connsiteY78" fmla="*/ 782110 h 1355913"/>
                <a:gd name="connsiteX79" fmla="*/ 406719 w 1303698"/>
                <a:gd name="connsiteY79" fmla="*/ 768369 h 1355913"/>
                <a:gd name="connsiteX80" fmla="*/ 555116 w 1303698"/>
                <a:gd name="connsiteY80" fmla="*/ 723300 h 1355913"/>
                <a:gd name="connsiteX81" fmla="*/ 544674 w 1303698"/>
                <a:gd name="connsiteY81" fmla="*/ 734842 h 1355913"/>
                <a:gd name="connsiteX82" fmla="*/ 545223 w 1303698"/>
                <a:gd name="connsiteY82" fmla="*/ 944797 h 1355913"/>
                <a:gd name="connsiteX83" fmla="*/ 556765 w 1303698"/>
                <a:gd name="connsiteY83" fmla="*/ 956339 h 1355913"/>
                <a:gd name="connsiteX84" fmla="*/ 600185 w 1303698"/>
                <a:gd name="connsiteY84" fmla="*/ 956339 h 1355913"/>
                <a:gd name="connsiteX85" fmla="*/ 615025 w 1303698"/>
                <a:gd name="connsiteY85" fmla="*/ 941499 h 1355913"/>
                <a:gd name="connsiteX86" fmla="*/ 615025 w 1303698"/>
                <a:gd name="connsiteY86" fmla="*/ 866751 h 1355913"/>
                <a:gd name="connsiteX87" fmla="*/ 621071 w 1303698"/>
                <a:gd name="connsiteY87" fmla="*/ 853010 h 1355913"/>
                <a:gd name="connsiteX88" fmla="*/ 637559 w 1303698"/>
                <a:gd name="connsiteY88" fmla="*/ 827728 h 1355913"/>
                <a:gd name="connsiteX89" fmla="*/ 625468 w 1303698"/>
                <a:gd name="connsiteY89" fmla="*/ 816735 h 1355913"/>
                <a:gd name="connsiteX90" fmla="*/ 585895 w 1303698"/>
                <a:gd name="connsiteY90" fmla="*/ 816735 h 1355913"/>
                <a:gd name="connsiteX91" fmla="*/ 567208 w 1303698"/>
                <a:gd name="connsiteY91" fmla="*/ 798598 h 1355913"/>
                <a:gd name="connsiteX92" fmla="*/ 567208 w 1303698"/>
                <a:gd name="connsiteY92" fmla="*/ 767819 h 1355913"/>
                <a:gd name="connsiteX93" fmla="*/ 566659 w 1303698"/>
                <a:gd name="connsiteY93" fmla="*/ 767819 h 1355913"/>
                <a:gd name="connsiteX94" fmla="*/ 566659 w 1303698"/>
                <a:gd name="connsiteY94" fmla="*/ 735392 h 1355913"/>
                <a:gd name="connsiteX95" fmla="*/ 555116 w 1303698"/>
                <a:gd name="connsiteY95" fmla="*/ 723300 h 1355913"/>
                <a:gd name="connsiteX96" fmla="*/ 509498 w 1303698"/>
                <a:gd name="connsiteY96" fmla="*/ 565559 h 1355913"/>
                <a:gd name="connsiteX97" fmla="*/ 495208 w 1303698"/>
                <a:gd name="connsiteY97" fmla="*/ 572704 h 1355913"/>
                <a:gd name="connsiteX98" fmla="*/ 502353 w 1303698"/>
                <a:gd name="connsiteY98" fmla="*/ 601284 h 1355913"/>
                <a:gd name="connsiteX99" fmla="*/ 545223 w 1303698"/>
                <a:gd name="connsiteY99" fmla="*/ 674384 h 1355913"/>
                <a:gd name="connsiteX100" fmla="*/ 571605 w 1303698"/>
                <a:gd name="connsiteY100" fmla="*/ 702964 h 1355913"/>
                <a:gd name="connsiteX101" fmla="*/ 578750 w 1303698"/>
                <a:gd name="connsiteY101" fmla="*/ 703514 h 1355913"/>
                <a:gd name="connsiteX102" fmla="*/ 588643 w 1303698"/>
                <a:gd name="connsiteY102" fmla="*/ 715056 h 1355913"/>
                <a:gd name="connsiteX103" fmla="*/ 588093 w 1303698"/>
                <a:gd name="connsiteY103" fmla="*/ 767270 h 1355913"/>
                <a:gd name="connsiteX104" fmla="*/ 613376 w 1303698"/>
                <a:gd name="connsiteY104" fmla="*/ 794751 h 1355913"/>
                <a:gd name="connsiteX105" fmla="*/ 617773 w 1303698"/>
                <a:gd name="connsiteY105" fmla="*/ 795300 h 1355913"/>
                <a:gd name="connsiteX106" fmla="*/ 637559 w 1303698"/>
                <a:gd name="connsiteY106" fmla="*/ 783758 h 1355913"/>
                <a:gd name="connsiteX107" fmla="*/ 620521 w 1303698"/>
                <a:gd name="connsiteY107" fmla="*/ 754629 h 1355913"/>
                <a:gd name="connsiteX108" fmla="*/ 597987 w 1303698"/>
                <a:gd name="connsiteY108" fmla="*/ 731545 h 1355913"/>
                <a:gd name="connsiteX109" fmla="*/ 597987 w 1303698"/>
                <a:gd name="connsiteY109" fmla="*/ 656796 h 1355913"/>
                <a:gd name="connsiteX110" fmla="*/ 597437 w 1303698"/>
                <a:gd name="connsiteY110" fmla="*/ 656796 h 1355913"/>
                <a:gd name="connsiteX111" fmla="*/ 597437 w 1303698"/>
                <a:gd name="connsiteY111" fmla="*/ 580949 h 1355913"/>
                <a:gd name="connsiteX112" fmla="*/ 582597 w 1303698"/>
                <a:gd name="connsiteY112" fmla="*/ 565559 h 1355913"/>
                <a:gd name="connsiteX113" fmla="*/ 509498 w 1303698"/>
                <a:gd name="connsiteY113" fmla="*/ 565559 h 1355913"/>
                <a:gd name="connsiteX114" fmla="*/ 1099240 w 1303698"/>
                <a:gd name="connsiteY114" fmla="*/ 0 h 1355913"/>
                <a:gd name="connsiteX115" fmla="*/ 1179484 w 1303698"/>
                <a:gd name="connsiteY115" fmla="*/ 0 h 1355913"/>
                <a:gd name="connsiteX116" fmla="*/ 1216309 w 1303698"/>
                <a:gd name="connsiteY116" fmla="*/ 756827 h 1355913"/>
                <a:gd name="connsiteX117" fmla="*/ 1303698 w 1303698"/>
                <a:gd name="connsiteY117" fmla="*/ 758476 h 1355913"/>
                <a:gd name="connsiteX118" fmla="*/ 1301500 w 1303698"/>
                <a:gd name="connsiteY118" fmla="*/ 1355913 h 1355913"/>
                <a:gd name="connsiteX119" fmla="*/ 0 w 1303698"/>
                <a:gd name="connsiteY119" fmla="*/ 1355913 h 1355913"/>
                <a:gd name="connsiteX120" fmla="*/ 2199 w 1303698"/>
                <a:gd name="connsiteY120" fmla="*/ 951942 h 1355913"/>
                <a:gd name="connsiteX121" fmla="*/ 149497 w 1303698"/>
                <a:gd name="connsiteY121" fmla="*/ 867850 h 1355913"/>
                <a:gd name="connsiteX122" fmla="*/ 190719 w 1303698"/>
                <a:gd name="connsiteY122" fmla="*/ 943698 h 1355913"/>
                <a:gd name="connsiteX123" fmla="*/ 325925 w 1303698"/>
                <a:gd name="connsiteY123" fmla="*/ 867300 h 1355913"/>
                <a:gd name="connsiteX124" fmla="*/ 364398 w 1303698"/>
                <a:gd name="connsiteY124" fmla="*/ 938751 h 1355913"/>
                <a:gd name="connsiteX125" fmla="*/ 366047 w 1303698"/>
                <a:gd name="connsiteY125" fmla="*/ 767270 h 1355913"/>
                <a:gd name="connsiteX126" fmla="*/ 391879 w 1303698"/>
                <a:gd name="connsiteY126" fmla="*/ 741987 h 1355913"/>
                <a:gd name="connsiteX127" fmla="*/ 419910 w 1303698"/>
                <a:gd name="connsiteY127" fmla="*/ 714506 h 1355913"/>
                <a:gd name="connsiteX128" fmla="*/ 419910 w 1303698"/>
                <a:gd name="connsiteY128" fmla="*/ 661193 h 1355913"/>
                <a:gd name="connsiteX129" fmla="*/ 454536 w 1303698"/>
                <a:gd name="connsiteY129" fmla="*/ 606231 h 1355913"/>
                <a:gd name="connsiteX130" fmla="*/ 467727 w 1303698"/>
                <a:gd name="connsiteY130" fmla="*/ 584796 h 1355913"/>
                <a:gd name="connsiteX131" fmla="*/ 467177 w 1303698"/>
                <a:gd name="connsiteY131" fmla="*/ 555116 h 1355913"/>
                <a:gd name="connsiteX132" fmla="*/ 482017 w 1303698"/>
                <a:gd name="connsiteY132" fmla="*/ 539178 h 1355913"/>
                <a:gd name="connsiteX133" fmla="*/ 607330 w 1303698"/>
                <a:gd name="connsiteY133" fmla="*/ 539178 h 1355913"/>
                <a:gd name="connsiteX134" fmla="*/ 624368 w 1303698"/>
                <a:gd name="connsiteY134" fmla="*/ 558414 h 1355913"/>
                <a:gd name="connsiteX135" fmla="*/ 624368 w 1303698"/>
                <a:gd name="connsiteY135" fmla="*/ 673834 h 1355913"/>
                <a:gd name="connsiteX136" fmla="*/ 626017 w 1303698"/>
                <a:gd name="connsiteY136" fmla="*/ 717254 h 1355913"/>
                <a:gd name="connsiteX137" fmla="*/ 632063 w 1303698"/>
                <a:gd name="connsiteY137" fmla="*/ 726598 h 1355913"/>
                <a:gd name="connsiteX138" fmla="*/ 637010 w 1303698"/>
                <a:gd name="connsiteY138" fmla="*/ 717804 h 1355913"/>
                <a:gd name="connsiteX139" fmla="*/ 637010 w 1303698"/>
                <a:gd name="connsiteY139" fmla="*/ 690873 h 1355913"/>
                <a:gd name="connsiteX140" fmla="*/ 653498 w 1303698"/>
                <a:gd name="connsiteY140" fmla="*/ 674384 h 1355913"/>
                <a:gd name="connsiteX141" fmla="*/ 671086 w 1303698"/>
                <a:gd name="connsiteY141" fmla="*/ 658445 h 1355913"/>
                <a:gd name="connsiteX142" fmla="*/ 695819 w 1303698"/>
                <a:gd name="connsiteY142" fmla="*/ 611727 h 1355913"/>
                <a:gd name="connsiteX143" fmla="*/ 715056 w 1303698"/>
                <a:gd name="connsiteY143" fmla="*/ 594140 h 1355913"/>
                <a:gd name="connsiteX144" fmla="*/ 753529 w 1303698"/>
                <a:gd name="connsiteY144" fmla="*/ 597987 h 1355913"/>
                <a:gd name="connsiteX145" fmla="*/ 762323 w 1303698"/>
                <a:gd name="connsiteY145" fmla="*/ 606231 h 1355913"/>
                <a:gd name="connsiteX146" fmla="*/ 795850 w 1303698"/>
                <a:gd name="connsiteY146" fmla="*/ 665590 h 1355913"/>
                <a:gd name="connsiteX147" fmla="*/ 795850 w 1303698"/>
                <a:gd name="connsiteY147" fmla="*/ 765071 h 1355913"/>
                <a:gd name="connsiteX148" fmla="*/ 862903 w 1303698"/>
                <a:gd name="connsiteY148" fmla="*/ 761773 h 1355913"/>
                <a:gd name="connsiteX149" fmla="*/ 898079 w 1303698"/>
                <a:gd name="connsiteY149" fmla="*/ 155543 h 1355913"/>
                <a:gd name="connsiteX150" fmla="*/ 979973 w 1303698"/>
                <a:gd name="connsiteY150" fmla="*/ 155543 h 1355913"/>
                <a:gd name="connsiteX151" fmla="*/ 1016797 w 1303698"/>
                <a:gd name="connsiteY151" fmla="*/ 759026 h 1355913"/>
                <a:gd name="connsiteX152" fmla="*/ 1063515 w 1303698"/>
                <a:gd name="connsiteY152" fmla="*/ 757376 h 13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303698" h="1355913">
                  <a:moveTo>
                    <a:pt x="91855" y="1312553"/>
                  </a:moveTo>
                  <a:lnTo>
                    <a:pt x="91855" y="1330841"/>
                  </a:lnTo>
                  <a:lnTo>
                    <a:pt x="274735" y="1330841"/>
                  </a:lnTo>
                  <a:lnTo>
                    <a:pt x="274735" y="1312553"/>
                  </a:lnTo>
                  <a:close/>
                  <a:moveTo>
                    <a:pt x="91855" y="1284733"/>
                  </a:moveTo>
                  <a:lnTo>
                    <a:pt x="91855" y="1303021"/>
                  </a:lnTo>
                  <a:lnTo>
                    <a:pt x="274735" y="1303021"/>
                  </a:lnTo>
                  <a:lnTo>
                    <a:pt x="274735" y="1284733"/>
                  </a:lnTo>
                  <a:close/>
                  <a:moveTo>
                    <a:pt x="91855" y="1256914"/>
                  </a:moveTo>
                  <a:lnTo>
                    <a:pt x="91855" y="1275202"/>
                  </a:lnTo>
                  <a:lnTo>
                    <a:pt x="274735" y="1275202"/>
                  </a:lnTo>
                  <a:lnTo>
                    <a:pt x="274735" y="1256914"/>
                  </a:lnTo>
                  <a:close/>
                  <a:moveTo>
                    <a:pt x="91855" y="1229095"/>
                  </a:moveTo>
                  <a:lnTo>
                    <a:pt x="91855" y="1247383"/>
                  </a:lnTo>
                  <a:lnTo>
                    <a:pt x="274735" y="1247383"/>
                  </a:lnTo>
                  <a:lnTo>
                    <a:pt x="274735" y="1229095"/>
                  </a:lnTo>
                  <a:close/>
                  <a:moveTo>
                    <a:pt x="550507" y="1139433"/>
                  </a:moveTo>
                  <a:lnTo>
                    <a:pt x="550507" y="1176009"/>
                  </a:lnTo>
                  <a:lnTo>
                    <a:pt x="596469" y="1176009"/>
                  </a:lnTo>
                  <a:lnTo>
                    <a:pt x="596469" y="1139433"/>
                  </a:lnTo>
                  <a:close/>
                  <a:moveTo>
                    <a:pt x="474065" y="1139433"/>
                  </a:moveTo>
                  <a:lnTo>
                    <a:pt x="474065" y="1176009"/>
                  </a:lnTo>
                  <a:lnTo>
                    <a:pt x="520027" y="1176009"/>
                  </a:lnTo>
                  <a:lnTo>
                    <a:pt x="520027" y="1139433"/>
                  </a:lnTo>
                  <a:close/>
                  <a:moveTo>
                    <a:pt x="397623" y="1139433"/>
                  </a:moveTo>
                  <a:lnTo>
                    <a:pt x="397623" y="1176009"/>
                  </a:lnTo>
                  <a:lnTo>
                    <a:pt x="443585" y="1176009"/>
                  </a:lnTo>
                  <a:lnTo>
                    <a:pt x="443585" y="1139433"/>
                  </a:lnTo>
                  <a:close/>
                  <a:moveTo>
                    <a:pt x="321181" y="1139433"/>
                  </a:moveTo>
                  <a:lnTo>
                    <a:pt x="321181" y="1176009"/>
                  </a:lnTo>
                  <a:lnTo>
                    <a:pt x="367143" y="1176009"/>
                  </a:lnTo>
                  <a:lnTo>
                    <a:pt x="367143" y="1139433"/>
                  </a:lnTo>
                  <a:close/>
                  <a:moveTo>
                    <a:pt x="244739" y="1139433"/>
                  </a:moveTo>
                  <a:lnTo>
                    <a:pt x="244739" y="1176009"/>
                  </a:lnTo>
                  <a:lnTo>
                    <a:pt x="290701" y="1176009"/>
                  </a:lnTo>
                  <a:lnTo>
                    <a:pt x="290701" y="1139433"/>
                  </a:lnTo>
                  <a:close/>
                  <a:moveTo>
                    <a:pt x="168297" y="1139433"/>
                  </a:moveTo>
                  <a:lnTo>
                    <a:pt x="168297" y="1176009"/>
                  </a:lnTo>
                  <a:lnTo>
                    <a:pt x="214259" y="1176009"/>
                  </a:lnTo>
                  <a:lnTo>
                    <a:pt x="214259" y="1139433"/>
                  </a:lnTo>
                  <a:close/>
                  <a:moveTo>
                    <a:pt x="91855" y="1139433"/>
                  </a:moveTo>
                  <a:lnTo>
                    <a:pt x="91855" y="1176009"/>
                  </a:lnTo>
                  <a:lnTo>
                    <a:pt x="137817" y="1176009"/>
                  </a:lnTo>
                  <a:lnTo>
                    <a:pt x="137817" y="1139433"/>
                  </a:lnTo>
                  <a:close/>
                  <a:moveTo>
                    <a:pt x="550507" y="1066462"/>
                  </a:moveTo>
                  <a:lnTo>
                    <a:pt x="550507" y="1103038"/>
                  </a:lnTo>
                  <a:lnTo>
                    <a:pt x="596469" y="1103038"/>
                  </a:lnTo>
                  <a:lnTo>
                    <a:pt x="596469" y="1066462"/>
                  </a:lnTo>
                  <a:close/>
                  <a:moveTo>
                    <a:pt x="474065" y="1066462"/>
                  </a:moveTo>
                  <a:lnTo>
                    <a:pt x="474065" y="1103038"/>
                  </a:lnTo>
                  <a:lnTo>
                    <a:pt x="520027" y="1103038"/>
                  </a:lnTo>
                  <a:lnTo>
                    <a:pt x="520027" y="1066462"/>
                  </a:lnTo>
                  <a:close/>
                  <a:moveTo>
                    <a:pt x="397623" y="1066462"/>
                  </a:moveTo>
                  <a:lnTo>
                    <a:pt x="397623" y="1103038"/>
                  </a:lnTo>
                  <a:lnTo>
                    <a:pt x="443585" y="1103038"/>
                  </a:lnTo>
                  <a:lnTo>
                    <a:pt x="443585" y="1066462"/>
                  </a:lnTo>
                  <a:close/>
                  <a:moveTo>
                    <a:pt x="321181" y="1066462"/>
                  </a:moveTo>
                  <a:lnTo>
                    <a:pt x="321181" y="1103038"/>
                  </a:lnTo>
                  <a:lnTo>
                    <a:pt x="367143" y="1103038"/>
                  </a:lnTo>
                  <a:lnTo>
                    <a:pt x="367143" y="1066462"/>
                  </a:lnTo>
                  <a:close/>
                  <a:moveTo>
                    <a:pt x="244739" y="1066462"/>
                  </a:moveTo>
                  <a:lnTo>
                    <a:pt x="244739" y="1103038"/>
                  </a:lnTo>
                  <a:lnTo>
                    <a:pt x="290701" y="1103038"/>
                  </a:lnTo>
                  <a:lnTo>
                    <a:pt x="290701" y="1066462"/>
                  </a:lnTo>
                  <a:close/>
                  <a:moveTo>
                    <a:pt x="168297" y="1066462"/>
                  </a:moveTo>
                  <a:lnTo>
                    <a:pt x="168297" y="1103038"/>
                  </a:lnTo>
                  <a:lnTo>
                    <a:pt x="214259" y="1103038"/>
                  </a:lnTo>
                  <a:lnTo>
                    <a:pt x="214259" y="1066462"/>
                  </a:lnTo>
                  <a:close/>
                  <a:moveTo>
                    <a:pt x="91855" y="1066462"/>
                  </a:moveTo>
                  <a:lnTo>
                    <a:pt x="91855" y="1103038"/>
                  </a:lnTo>
                  <a:lnTo>
                    <a:pt x="137817" y="1103038"/>
                  </a:lnTo>
                  <a:lnTo>
                    <a:pt x="137817" y="1066462"/>
                  </a:lnTo>
                  <a:close/>
                  <a:moveTo>
                    <a:pt x="406719" y="768369"/>
                  </a:moveTo>
                  <a:cubicBezTo>
                    <a:pt x="397376" y="768369"/>
                    <a:pt x="392429" y="770567"/>
                    <a:pt x="392429" y="781560"/>
                  </a:cubicBezTo>
                  <a:cubicBezTo>
                    <a:pt x="392979" y="834873"/>
                    <a:pt x="392979" y="888736"/>
                    <a:pt x="391879" y="942049"/>
                  </a:cubicBezTo>
                  <a:cubicBezTo>
                    <a:pt x="391879" y="951942"/>
                    <a:pt x="395177" y="956339"/>
                    <a:pt x="405620" y="956339"/>
                  </a:cubicBezTo>
                  <a:cubicBezTo>
                    <a:pt x="416063" y="956339"/>
                    <a:pt x="419360" y="952492"/>
                    <a:pt x="419360" y="942049"/>
                  </a:cubicBezTo>
                  <a:cubicBezTo>
                    <a:pt x="418811" y="915667"/>
                    <a:pt x="419360" y="889835"/>
                    <a:pt x="419360" y="863453"/>
                  </a:cubicBezTo>
                  <a:cubicBezTo>
                    <a:pt x="419360" y="836522"/>
                    <a:pt x="418811" y="809041"/>
                    <a:pt x="419360" y="782110"/>
                  </a:cubicBezTo>
                  <a:cubicBezTo>
                    <a:pt x="419360" y="772766"/>
                    <a:pt x="417162" y="768369"/>
                    <a:pt x="406719" y="768369"/>
                  </a:cubicBezTo>
                  <a:close/>
                  <a:moveTo>
                    <a:pt x="555116" y="723300"/>
                  </a:moveTo>
                  <a:cubicBezTo>
                    <a:pt x="546872" y="723300"/>
                    <a:pt x="544674" y="727697"/>
                    <a:pt x="544674" y="734842"/>
                  </a:cubicBezTo>
                  <a:cubicBezTo>
                    <a:pt x="544674" y="804644"/>
                    <a:pt x="544674" y="874446"/>
                    <a:pt x="545223" y="944797"/>
                  </a:cubicBezTo>
                  <a:cubicBezTo>
                    <a:pt x="544674" y="953041"/>
                    <a:pt x="548521" y="956339"/>
                    <a:pt x="556765" y="956339"/>
                  </a:cubicBezTo>
                  <a:cubicBezTo>
                    <a:pt x="571056" y="955789"/>
                    <a:pt x="585895" y="955789"/>
                    <a:pt x="600185" y="956339"/>
                  </a:cubicBezTo>
                  <a:cubicBezTo>
                    <a:pt x="611177" y="956889"/>
                    <a:pt x="615025" y="952492"/>
                    <a:pt x="615025" y="941499"/>
                  </a:cubicBezTo>
                  <a:cubicBezTo>
                    <a:pt x="614475" y="916217"/>
                    <a:pt x="615025" y="891484"/>
                    <a:pt x="615025" y="866751"/>
                  </a:cubicBezTo>
                  <a:cubicBezTo>
                    <a:pt x="615025" y="861255"/>
                    <a:pt x="613926" y="853010"/>
                    <a:pt x="621071" y="853010"/>
                  </a:cubicBezTo>
                  <a:cubicBezTo>
                    <a:pt x="640857" y="853010"/>
                    <a:pt x="637010" y="839270"/>
                    <a:pt x="637559" y="827728"/>
                  </a:cubicBezTo>
                  <a:cubicBezTo>
                    <a:pt x="637559" y="818934"/>
                    <a:pt x="633712" y="816735"/>
                    <a:pt x="625468" y="816735"/>
                  </a:cubicBezTo>
                  <a:cubicBezTo>
                    <a:pt x="612277" y="816735"/>
                    <a:pt x="599086" y="816186"/>
                    <a:pt x="585895" y="816735"/>
                  </a:cubicBezTo>
                  <a:cubicBezTo>
                    <a:pt x="572704" y="817285"/>
                    <a:pt x="567208" y="811239"/>
                    <a:pt x="567208" y="798598"/>
                  </a:cubicBezTo>
                  <a:cubicBezTo>
                    <a:pt x="567208" y="788705"/>
                    <a:pt x="567208" y="778262"/>
                    <a:pt x="567208" y="767819"/>
                  </a:cubicBezTo>
                  <a:cubicBezTo>
                    <a:pt x="566659" y="767819"/>
                    <a:pt x="566659" y="767819"/>
                    <a:pt x="566659" y="767819"/>
                  </a:cubicBezTo>
                  <a:cubicBezTo>
                    <a:pt x="566659" y="756827"/>
                    <a:pt x="566659" y="746384"/>
                    <a:pt x="566659" y="735392"/>
                  </a:cubicBezTo>
                  <a:cubicBezTo>
                    <a:pt x="566659" y="727148"/>
                    <a:pt x="563910" y="723300"/>
                    <a:pt x="555116" y="723300"/>
                  </a:cubicBezTo>
                  <a:close/>
                  <a:moveTo>
                    <a:pt x="509498" y="565559"/>
                  </a:moveTo>
                  <a:cubicBezTo>
                    <a:pt x="503452" y="565559"/>
                    <a:pt x="495208" y="563910"/>
                    <a:pt x="495208" y="572704"/>
                  </a:cubicBezTo>
                  <a:cubicBezTo>
                    <a:pt x="495208" y="582597"/>
                    <a:pt x="488063" y="595239"/>
                    <a:pt x="502353" y="601284"/>
                  </a:cubicBezTo>
                  <a:cubicBezTo>
                    <a:pt x="534781" y="615025"/>
                    <a:pt x="546322" y="640857"/>
                    <a:pt x="545223" y="674384"/>
                  </a:cubicBezTo>
                  <a:cubicBezTo>
                    <a:pt x="544674" y="705712"/>
                    <a:pt x="543025" y="702964"/>
                    <a:pt x="571605" y="702964"/>
                  </a:cubicBezTo>
                  <a:cubicBezTo>
                    <a:pt x="574353" y="702964"/>
                    <a:pt x="576552" y="702964"/>
                    <a:pt x="578750" y="703514"/>
                  </a:cubicBezTo>
                  <a:cubicBezTo>
                    <a:pt x="584796" y="704613"/>
                    <a:pt x="589193" y="706262"/>
                    <a:pt x="588643" y="715056"/>
                  </a:cubicBezTo>
                  <a:cubicBezTo>
                    <a:pt x="586994" y="732644"/>
                    <a:pt x="588093" y="749682"/>
                    <a:pt x="588093" y="767270"/>
                  </a:cubicBezTo>
                  <a:cubicBezTo>
                    <a:pt x="588093" y="793651"/>
                    <a:pt x="588093" y="793651"/>
                    <a:pt x="613376" y="794751"/>
                  </a:cubicBezTo>
                  <a:cubicBezTo>
                    <a:pt x="615025" y="794751"/>
                    <a:pt x="616124" y="795300"/>
                    <a:pt x="617773" y="795300"/>
                  </a:cubicBezTo>
                  <a:cubicBezTo>
                    <a:pt x="627117" y="795850"/>
                    <a:pt x="637010" y="799148"/>
                    <a:pt x="637559" y="783758"/>
                  </a:cubicBezTo>
                  <a:cubicBezTo>
                    <a:pt x="638658" y="756827"/>
                    <a:pt x="638658" y="755178"/>
                    <a:pt x="620521" y="754629"/>
                  </a:cubicBezTo>
                  <a:cubicBezTo>
                    <a:pt x="602384" y="753529"/>
                    <a:pt x="597987" y="749682"/>
                    <a:pt x="597987" y="731545"/>
                  </a:cubicBezTo>
                  <a:cubicBezTo>
                    <a:pt x="597987" y="706262"/>
                    <a:pt x="597987" y="681529"/>
                    <a:pt x="597987" y="656796"/>
                  </a:cubicBezTo>
                  <a:cubicBezTo>
                    <a:pt x="597437" y="656796"/>
                    <a:pt x="597437" y="656796"/>
                    <a:pt x="597437" y="656796"/>
                  </a:cubicBezTo>
                  <a:cubicBezTo>
                    <a:pt x="597437" y="631514"/>
                    <a:pt x="596887" y="606231"/>
                    <a:pt x="597437" y="580949"/>
                  </a:cubicBezTo>
                  <a:cubicBezTo>
                    <a:pt x="597987" y="569956"/>
                    <a:pt x="594689" y="565009"/>
                    <a:pt x="582597" y="565559"/>
                  </a:cubicBezTo>
                  <a:cubicBezTo>
                    <a:pt x="558414" y="566109"/>
                    <a:pt x="533681" y="565559"/>
                    <a:pt x="509498" y="565559"/>
                  </a:cubicBezTo>
                  <a:close/>
                  <a:moveTo>
                    <a:pt x="1099240" y="0"/>
                  </a:moveTo>
                  <a:lnTo>
                    <a:pt x="1179484" y="0"/>
                  </a:lnTo>
                  <a:lnTo>
                    <a:pt x="1216309" y="756827"/>
                  </a:lnTo>
                  <a:lnTo>
                    <a:pt x="1303698" y="758476"/>
                  </a:lnTo>
                  <a:lnTo>
                    <a:pt x="1301500" y="1355913"/>
                  </a:lnTo>
                  <a:lnTo>
                    <a:pt x="0" y="1355913"/>
                  </a:lnTo>
                  <a:lnTo>
                    <a:pt x="2199" y="951942"/>
                  </a:lnTo>
                  <a:lnTo>
                    <a:pt x="149497" y="867850"/>
                  </a:lnTo>
                  <a:lnTo>
                    <a:pt x="190719" y="943698"/>
                  </a:lnTo>
                  <a:lnTo>
                    <a:pt x="325925" y="867300"/>
                  </a:lnTo>
                  <a:lnTo>
                    <a:pt x="364398" y="938751"/>
                  </a:lnTo>
                  <a:cubicBezTo>
                    <a:pt x="364398" y="881591"/>
                    <a:pt x="365498" y="824430"/>
                    <a:pt x="366047" y="767270"/>
                  </a:cubicBezTo>
                  <a:cubicBezTo>
                    <a:pt x="366047" y="743636"/>
                    <a:pt x="367696" y="741987"/>
                    <a:pt x="391879" y="741987"/>
                  </a:cubicBezTo>
                  <a:cubicBezTo>
                    <a:pt x="423208" y="741987"/>
                    <a:pt x="419910" y="745835"/>
                    <a:pt x="419910" y="714506"/>
                  </a:cubicBezTo>
                  <a:cubicBezTo>
                    <a:pt x="419910" y="696918"/>
                    <a:pt x="419910" y="678781"/>
                    <a:pt x="419910" y="661193"/>
                  </a:cubicBezTo>
                  <a:cubicBezTo>
                    <a:pt x="420460" y="635911"/>
                    <a:pt x="431452" y="616674"/>
                    <a:pt x="454536" y="606231"/>
                  </a:cubicBezTo>
                  <a:cubicBezTo>
                    <a:pt x="464979" y="601834"/>
                    <a:pt x="468826" y="595788"/>
                    <a:pt x="467727" y="584796"/>
                  </a:cubicBezTo>
                  <a:cubicBezTo>
                    <a:pt x="466628" y="574903"/>
                    <a:pt x="467177" y="565009"/>
                    <a:pt x="467177" y="555116"/>
                  </a:cubicBezTo>
                  <a:cubicBezTo>
                    <a:pt x="466628" y="544674"/>
                    <a:pt x="471574" y="539178"/>
                    <a:pt x="482017" y="539178"/>
                  </a:cubicBezTo>
                  <a:cubicBezTo>
                    <a:pt x="523788" y="539178"/>
                    <a:pt x="565559" y="539178"/>
                    <a:pt x="607330" y="539178"/>
                  </a:cubicBezTo>
                  <a:cubicBezTo>
                    <a:pt x="620521" y="539178"/>
                    <a:pt x="624368" y="546872"/>
                    <a:pt x="624368" y="558414"/>
                  </a:cubicBezTo>
                  <a:cubicBezTo>
                    <a:pt x="623819" y="596887"/>
                    <a:pt x="623819" y="635361"/>
                    <a:pt x="624368" y="673834"/>
                  </a:cubicBezTo>
                  <a:cubicBezTo>
                    <a:pt x="624368" y="688124"/>
                    <a:pt x="625468" y="702964"/>
                    <a:pt x="626017" y="717254"/>
                  </a:cubicBezTo>
                  <a:cubicBezTo>
                    <a:pt x="626017" y="721651"/>
                    <a:pt x="626017" y="727148"/>
                    <a:pt x="632063" y="726598"/>
                  </a:cubicBezTo>
                  <a:cubicBezTo>
                    <a:pt x="637559" y="726048"/>
                    <a:pt x="637010" y="721651"/>
                    <a:pt x="637010" y="717804"/>
                  </a:cubicBezTo>
                  <a:cubicBezTo>
                    <a:pt x="637010" y="708461"/>
                    <a:pt x="637559" y="699667"/>
                    <a:pt x="637010" y="690873"/>
                  </a:cubicBezTo>
                  <a:cubicBezTo>
                    <a:pt x="636460" y="679330"/>
                    <a:pt x="641407" y="672735"/>
                    <a:pt x="653498" y="674384"/>
                  </a:cubicBezTo>
                  <a:cubicBezTo>
                    <a:pt x="665590" y="676033"/>
                    <a:pt x="671086" y="672186"/>
                    <a:pt x="671086" y="658445"/>
                  </a:cubicBezTo>
                  <a:cubicBezTo>
                    <a:pt x="671086" y="639208"/>
                    <a:pt x="680430" y="623819"/>
                    <a:pt x="695819" y="611727"/>
                  </a:cubicBezTo>
                  <a:cubicBezTo>
                    <a:pt x="702414" y="606231"/>
                    <a:pt x="710109" y="602933"/>
                    <a:pt x="715056" y="594140"/>
                  </a:cubicBezTo>
                  <a:cubicBezTo>
                    <a:pt x="720002" y="585346"/>
                    <a:pt x="748582" y="588643"/>
                    <a:pt x="753529" y="597987"/>
                  </a:cubicBezTo>
                  <a:cubicBezTo>
                    <a:pt x="755728" y="601834"/>
                    <a:pt x="758476" y="604033"/>
                    <a:pt x="762323" y="606231"/>
                  </a:cubicBezTo>
                  <a:cubicBezTo>
                    <a:pt x="785407" y="619422"/>
                    <a:pt x="795850" y="639758"/>
                    <a:pt x="795850" y="665590"/>
                  </a:cubicBezTo>
                  <a:cubicBezTo>
                    <a:pt x="795850" y="698567"/>
                    <a:pt x="795850" y="732094"/>
                    <a:pt x="795850" y="765071"/>
                  </a:cubicBezTo>
                  <a:lnTo>
                    <a:pt x="862903" y="761773"/>
                  </a:lnTo>
                  <a:lnTo>
                    <a:pt x="898079" y="155543"/>
                  </a:lnTo>
                  <a:lnTo>
                    <a:pt x="979973" y="155543"/>
                  </a:lnTo>
                  <a:lnTo>
                    <a:pt x="1016797" y="759026"/>
                  </a:lnTo>
                  <a:lnTo>
                    <a:pt x="1063515" y="757376"/>
                  </a:lnTo>
                  <a:close/>
                </a:path>
              </a:pathLst>
            </a:custGeom>
            <a:solidFill>
              <a:schemeClr val="accent2"/>
            </a:solidFill>
            <a:ln w="9525" cap="flat">
              <a:noFill/>
              <a:prstDash val="solid"/>
              <a:miter/>
            </a:ln>
          </p:spPr>
          <p:txBody>
            <a:bodyPr wrap="square" rtlCol="0" anchor="ctr">
              <a:noAutofit/>
            </a:bodyPr>
            <a:lstStyle/>
            <a:p>
              <a:endParaRPr lang="en-US"/>
            </a:p>
          </p:txBody>
        </p:sp>
      </p:grpSp>
      <p:sp>
        <p:nvSpPr>
          <p:cNvPr id="9" name="TextBox 8">
            <a:extLst>
              <a:ext uri="{FF2B5EF4-FFF2-40B4-BE49-F238E27FC236}">
                <a16:creationId xmlns:a16="http://schemas.microsoft.com/office/drawing/2014/main" id="{C32397BB-0566-4855-B214-A90EDA930881}"/>
              </a:ext>
            </a:extLst>
          </p:cNvPr>
          <p:cNvSpPr txBox="1"/>
          <p:nvPr/>
        </p:nvSpPr>
        <p:spPr>
          <a:xfrm>
            <a:off x="7087209" y="2098350"/>
            <a:ext cx="653823" cy="555410"/>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accent6"/>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10" name="Group 9">
            <a:extLst>
              <a:ext uri="{FF2B5EF4-FFF2-40B4-BE49-F238E27FC236}">
                <a16:creationId xmlns:a16="http://schemas.microsoft.com/office/drawing/2014/main" id="{16E19D0E-9B4A-4456-A49F-EF8E2ACEAD93}"/>
              </a:ext>
            </a:extLst>
          </p:cNvPr>
          <p:cNvGrpSpPr/>
          <p:nvPr/>
        </p:nvGrpSpPr>
        <p:grpSpPr>
          <a:xfrm>
            <a:off x="7805082" y="2098350"/>
            <a:ext cx="556482" cy="555410"/>
            <a:chOff x="7167947" y="1624190"/>
            <a:chExt cx="2677920" cy="2672764"/>
          </a:xfrm>
          <a:solidFill>
            <a:schemeClr val="accent6"/>
          </a:solidFill>
        </p:grpSpPr>
        <p:sp>
          <p:nvSpPr>
            <p:cNvPr id="11" name="Freeform: Shape 10">
              <a:extLst>
                <a:ext uri="{FF2B5EF4-FFF2-40B4-BE49-F238E27FC236}">
                  <a16:creationId xmlns:a16="http://schemas.microsoft.com/office/drawing/2014/main" id="{D964DF17-7F86-4938-94AE-186FD60E7104}"/>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DBA38F7-B2A4-43C1-9197-40C391E9BBF2}"/>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sp>
        <p:nvSpPr>
          <p:cNvPr id="13" name="TextBox 12">
            <a:extLst>
              <a:ext uri="{FF2B5EF4-FFF2-40B4-BE49-F238E27FC236}">
                <a16:creationId xmlns:a16="http://schemas.microsoft.com/office/drawing/2014/main" id="{47E9F9A3-41FF-4E8D-BC50-55362F20C346}"/>
              </a:ext>
            </a:extLst>
          </p:cNvPr>
          <p:cNvSpPr txBox="1"/>
          <p:nvPr/>
        </p:nvSpPr>
        <p:spPr>
          <a:xfrm>
            <a:off x="3934530" y="3377289"/>
            <a:ext cx="4331369"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Tree>
    <p:extLst>
      <p:ext uri="{BB962C8B-B14F-4D97-AF65-F5344CB8AC3E}">
        <p14:creationId xmlns:p14="http://schemas.microsoft.com/office/powerpoint/2010/main" val="748142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8C1FE109-7A25-4156-A836-9B70B18FD16D}"/>
              </a:ext>
            </a:extLst>
          </p:cNvPr>
          <p:cNvSpPr txBox="1">
            <a:spLocks/>
          </p:cNvSpPr>
          <p:nvPr/>
        </p:nvSpPr>
        <p:spPr>
          <a:xfrm>
            <a:off x="802888" y="2910468"/>
            <a:ext cx="10523395" cy="12886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IT17181402      | </a:t>
            </a:r>
            <a:r>
              <a:rPr lang="en-US" dirty="0">
                <a:solidFill>
                  <a:schemeClr val="bg1"/>
                </a:solidFill>
              </a:rPr>
              <a:t>ALWIS D. G. Y. C. K</a:t>
            </a:r>
          </a:p>
        </p:txBody>
      </p:sp>
      <p:sp>
        <p:nvSpPr>
          <p:cNvPr id="5" name="Text Placeholder 5">
            <a:extLst>
              <a:ext uri="{FF2B5EF4-FFF2-40B4-BE49-F238E27FC236}">
                <a16:creationId xmlns:a16="http://schemas.microsoft.com/office/drawing/2014/main" id="{83C3652A-DF34-4C5A-B0E5-B3FEFF8F0B0B}"/>
              </a:ext>
            </a:extLst>
          </p:cNvPr>
          <p:cNvSpPr txBox="1">
            <a:spLocks/>
          </p:cNvSpPr>
          <p:nvPr/>
        </p:nvSpPr>
        <p:spPr>
          <a:xfrm>
            <a:off x="1018572" y="4237261"/>
            <a:ext cx="10307712" cy="15037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endParaRPr lang="en-US" dirty="0"/>
          </a:p>
          <a:p>
            <a:pPr marL="0" indent="0">
              <a:buNone/>
            </a:pPr>
            <a:r>
              <a:rPr lang="en-US" sz="2000" dirty="0">
                <a:solidFill>
                  <a:schemeClr val="accent6">
                    <a:lumMod val="20000"/>
                    <a:lumOff val="80000"/>
                  </a:schemeClr>
                </a:solidFill>
              </a:rPr>
              <a:t>DATA SCIENCE</a:t>
            </a:r>
          </a:p>
        </p:txBody>
      </p:sp>
      <p:sp>
        <p:nvSpPr>
          <p:cNvPr id="6" name="TextBox 5">
            <a:extLst>
              <a:ext uri="{FF2B5EF4-FFF2-40B4-BE49-F238E27FC236}">
                <a16:creationId xmlns:a16="http://schemas.microsoft.com/office/drawing/2014/main" id="{5A6EEF9C-9676-4C60-A020-193C8D1AF186}"/>
              </a:ext>
            </a:extLst>
          </p:cNvPr>
          <p:cNvSpPr txBox="1"/>
          <p:nvPr/>
        </p:nvSpPr>
        <p:spPr>
          <a:xfrm>
            <a:off x="2783394" y="6422957"/>
            <a:ext cx="9318172" cy="369332"/>
          </a:xfrm>
          <a:prstGeom prst="rect">
            <a:avLst/>
          </a:prstGeom>
          <a:noFill/>
        </p:spPr>
        <p:txBody>
          <a:bodyPr wrap="square" rtlCol="0">
            <a:spAutoFit/>
          </a:bodyPr>
          <a:lstStyle/>
          <a:p>
            <a:r>
              <a:rPr lang="en-US" dirty="0"/>
              <a:t>IT17181402 | ALWIS D. G. Y. C. K | 20_21-J 17 </a:t>
            </a:r>
          </a:p>
        </p:txBody>
      </p:sp>
    </p:spTree>
    <p:extLst>
      <p:ext uri="{BB962C8B-B14F-4D97-AF65-F5344CB8AC3E}">
        <p14:creationId xmlns:p14="http://schemas.microsoft.com/office/powerpoint/2010/main" val="3628829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2D67540F-69E7-4782-859D-EFD7AC045929}"/>
              </a:ext>
            </a:extLst>
          </p:cNvPr>
          <p:cNvSpPr txBox="1">
            <a:spLocks/>
          </p:cNvSpPr>
          <p:nvPr/>
        </p:nvSpPr>
        <p:spPr>
          <a:xfrm>
            <a:off x="789382" y="510172"/>
            <a:ext cx="5814617" cy="348810"/>
          </a:xfrm>
          <a:prstGeom prst="rect">
            <a:avLst/>
          </a:prstGeom>
        </p:spPr>
        <p:txBody>
          <a:bodyPr anchor="ctr"/>
          <a:lstStyle>
            <a:lvl1pPr marL="0" indent="0" algn="l" defTabSz="914400" rtl="0" eaLnBrk="1" latinLnBrk="1" hangingPunct="1">
              <a:spcBef>
                <a:spcPct val="20000"/>
              </a:spcBef>
              <a:buFont typeface="Arial" pitchFamily="34" charset="0"/>
              <a:buNone/>
              <a:defRPr sz="16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685800" indent="-685800">
              <a:buFont typeface="Wingdings" panose="05000000000000000000" pitchFamily="2" charset="2"/>
              <a:buChar char="Ø"/>
            </a:pPr>
            <a:r>
              <a:rPr lang="en-US" altLang="ko-KR" sz="5400" dirty="0">
                <a:latin typeface="Times New Roman" panose="02020603050405020304" pitchFamily="18" charset="0"/>
                <a:cs typeface="Times New Roman" panose="02020603050405020304" pitchFamily="18" charset="0"/>
              </a:rPr>
              <a:t>Overall Progress</a:t>
            </a:r>
          </a:p>
        </p:txBody>
      </p:sp>
      <p:sp>
        <p:nvSpPr>
          <p:cNvPr id="11" name="TextBox 10">
            <a:extLst>
              <a:ext uri="{FF2B5EF4-FFF2-40B4-BE49-F238E27FC236}">
                <a16:creationId xmlns:a16="http://schemas.microsoft.com/office/drawing/2014/main" id="{D0E46BFB-DC10-44BC-AAEE-9A7D38478A0D}"/>
              </a:ext>
            </a:extLst>
          </p:cNvPr>
          <p:cNvSpPr txBox="1"/>
          <p:nvPr/>
        </p:nvSpPr>
        <p:spPr>
          <a:xfrm>
            <a:off x="2783394" y="6422957"/>
            <a:ext cx="9318172" cy="369332"/>
          </a:xfrm>
          <a:prstGeom prst="rect">
            <a:avLst/>
          </a:prstGeom>
          <a:noFill/>
        </p:spPr>
        <p:txBody>
          <a:bodyPr wrap="square" rtlCol="0">
            <a:spAutoFit/>
          </a:bodyPr>
          <a:lstStyle/>
          <a:p>
            <a:r>
              <a:rPr lang="en-US" dirty="0"/>
              <a:t>IT17181402 | ALWIS D. G. Y. C. K | 20_21-J 17 </a:t>
            </a:r>
          </a:p>
        </p:txBody>
      </p:sp>
      <p:graphicFrame>
        <p:nvGraphicFramePr>
          <p:cNvPr id="5" name="Diagram 4">
            <a:extLst>
              <a:ext uri="{FF2B5EF4-FFF2-40B4-BE49-F238E27FC236}">
                <a16:creationId xmlns:a16="http://schemas.microsoft.com/office/drawing/2014/main" id="{C9A4705C-7D01-4C26-ACD9-49C7417E7B6B}"/>
              </a:ext>
            </a:extLst>
          </p:cNvPr>
          <p:cNvGraphicFramePr/>
          <p:nvPr>
            <p:extLst>
              <p:ext uri="{D42A27DB-BD31-4B8C-83A1-F6EECF244321}">
                <p14:modId xmlns:p14="http://schemas.microsoft.com/office/powerpoint/2010/main" val="2708211518"/>
              </p:ext>
            </p:extLst>
          </p:nvPr>
        </p:nvGraphicFramePr>
        <p:xfrm>
          <a:off x="304800" y="193965"/>
          <a:ext cx="11796765" cy="3971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rrow: Chevron 9">
            <a:extLst>
              <a:ext uri="{FF2B5EF4-FFF2-40B4-BE49-F238E27FC236}">
                <a16:creationId xmlns:a16="http://schemas.microsoft.com/office/drawing/2014/main" id="{73B80A99-66D2-4617-B3B9-7852A9ACDC17}"/>
              </a:ext>
            </a:extLst>
          </p:cNvPr>
          <p:cNvSpPr/>
          <p:nvPr/>
        </p:nvSpPr>
        <p:spPr>
          <a:xfrm>
            <a:off x="4336473" y="4302666"/>
            <a:ext cx="508000" cy="265683"/>
          </a:xfrm>
          <a:prstGeom prst="chevron">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hevron 11">
            <a:extLst>
              <a:ext uri="{FF2B5EF4-FFF2-40B4-BE49-F238E27FC236}">
                <a16:creationId xmlns:a16="http://schemas.microsoft.com/office/drawing/2014/main" id="{866516C4-C946-4EF8-BF1E-B305D726663A}"/>
              </a:ext>
            </a:extLst>
          </p:cNvPr>
          <p:cNvSpPr/>
          <p:nvPr/>
        </p:nvSpPr>
        <p:spPr>
          <a:xfrm>
            <a:off x="4299528" y="5097991"/>
            <a:ext cx="508000" cy="265683"/>
          </a:xfrm>
          <a:prstGeom prst="chevr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hevron 12">
            <a:extLst>
              <a:ext uri="{FF2B5EF4-FFF2-40B4-BE49-F238E27FC236}">
                <a16:creationId xmlns:a16="http://schemas.microsoft.com/office/drawing/2014/main" id="{BAAD7D2B-A3AA-4B40-867B-A3D8C8D80AF7}"/>
              </a:ext>
            </a:extLst>
          </p:cNvPr>
          <p:cNvSpPr/>
          <p:nvPr/>
        </p:nvSpPr>
        <p:spPr>
          <a:xfrm>
            <a:off x="4336473" y="5883851"/>
            <a:ext cx="508000" cy="265683"/>
          </a:xfrm>
          <a:prstGeom prst="chevron">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3965D64D-100F-488D-A851-60FC6A6C878A}"/>
              </a:ext>
            </a:extLst>
          </p:cNvPr>
          <p:cNvSpPr/>
          <p:nvPr/>
        </p:nvSpPr>
        <p:spPr>
          <a:xfrm>
            <a:off x="5449453" y="4112110"/>
            <a:ext cx="3731491" cy="586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Completed tasks</a:t>
            </a:r>
          </a:p>
        </p:txBody>
      </p:sp>
      <p:sp>
        <p:nvSpPr>
          <p:cNvPr id="14" name="Rectangle 13">
            <a:extLst>
              <a:ext uri="{FF2B5EF4-FFF2-40B4-BE49-F238E27FC236}">
                <a16:creationId xmlns:a16="http://schemas.microsoft.com/office/drawing/2014/main" id="{D8EDB727-100F-4019-BB7F-A85D021BB5E8}"/>
              </a:ext>
            </a:extLst>
          </p:cNvPr>
          <p:cNvSpPr/>
          <p:nvPr/>
        </p:nvSpPr>
        <p:spPr>
          <a:xfrm>
            <a:off x="5449454" y="5703114"/>
            <a:ext cx="3731491" cy="586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Tasks yet to start </a:t>
            </a:r>
          </a:p>
        </p:txBody>
      </p:sp>
      <p:sp>
        <p:nvSpPr>
          <p:cNvPr id="16" name="Rectangle 15">
            <a:extLst>
              <a:ext uri="{FF2B5EF4-FFF2-40B4-BE49-F238E27FC236}">
                <a16:creationId xmlns:a16="http://schemas.microsoft.com/office/drawing/2014/main" id="{E8FF7B08-6EFA-41AA-B110-EF13248B1D99}"/>
              </a:ext>
            </a:extLst>
          </p:cNvPr>
          <p:cNvSpPr/>
          <p:nvPr/>
        </p:nvSpPr>
        <p:spPr>
          <a:xfrm>
            <a:off x="5449455" y="4877533"/>
            <a:ext cx="3731491" cy="586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 going tasks</a:t>
            </a:r>
          </a:p>
        </p:txBody>
      </p:sp>
    </p:spTree>
    <p:extLst>
      <p:ext uri="{BB962C8B-B14F-4D97-AF65-F5344CB8AC3E}">
        <p14:creationId xmlns:p14="http://schemas.microsoft.com/office/powerpoint/2010/main" val="1900987597"/>
      </p:ext>
    </p:extLst>
  </p:cSld>
  <p:clrMapOvr>
    <a:masterClrMapping/>
  </p:clrMapOvr>
</p:sld>
</file>

<file path=ppt/theme/theme1.xml><?xml version="1.0" encoding="utf-8"?>
<a:theme xmlns:a="http://schemas.openxmlformats.org/drawingml/2006/main" name="Cover and End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8">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5143</TotalTime>
  <Words>6113</Words>
  <Application>Microsoft Office PowerPoint</Application>
  <PresentationFormat>Widescreen</PresentationFormat>
  <Paragraphs>784</Paragraphs>
  <Slides>75</Slides>
  <Notes>13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75</vt:i4>
      </vt:variant>
    </vt:vector>
  </HeadingPairs>
  <TitlesOfParts>
    <vt:vector size="85" baseType="lpstr">
      <vt:lpstr>Aharoni</vt:lpstr>
      <vt:lpstr>Arial</vt:lpstr>
      <vt:lpstr>Calibri</vt:lpstr>
      <vt:lpstr>Courgette</vt:lpstr>
      <vt:lpstr>Google Sans</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What 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Nimshi Ashera Fernando</cp:lastModifiedBy>
  <cp:revision>303</cp:revision>
  <dcterms:created xsi:type="dcterms:W3CDTF">2019-01-14T06:35:35Z</dcterms:created>
  <dcterms:modified xsi:type="dcterms:W3CDTF">2021-04-27T03:40:03Z</dcterms:modified>
  <cp:contentStatus/>
</cp:coreProperties>
</file>